
<file path=[Content_Types].xml><?xml version="1.0" encoding="utf-8"?>
<Types xmlns="http://schemas.openxmlformats.org/package/2006/content-types">
  <Default Extension="jpg" ContentType="image/jp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56" r:id="rId2"/>
    <p:sldId id="340" r:id="rId3"/>
    <p:sldId id="341" r:id="rId4"/>
  </p:sldIdLst>
  <p:sldSz cx="18288000" cy="10287000"/>
  <p:notesSz cx="18288000" cy="10287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4" d="100"/>
          <a:sy n="54" d="100"/>
        </p:scale>
        <p:origin x="114" y="48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7924800" cy="51593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10358438" y="0"/>
            <a:ext cx="7924800" cy="515938"/>
          </a:xfrm>
          <a:prstGeom prst="rect">
            <a:avLst/>
          </a:prstGeom>
        </p:spPr>
        <p:txBody>
          <a:bodyPr vert="horz" lIns="91440" tIns="45720" rIns="91440" bIns="45720" rtlCol="0"/>
          <a:lstStyle>
            <a:lvl1pPr algn="r">
              <a:defRPr sz="1200"/>
            </a:lvl1pPr>
          </a:lstStyle>
          <a:p>
            <a:fld id="{781C23CC-E333-4035-ADAE-7AFD71D25C92}" type="datetimeFigureOut">
              <a:rPr kumimoji="1" lang="ja-JP" altLang="en-US" smtClean="0"/>
              <a:t>2025/8/29</a:t>
            </a:fld>
            <a:endParaRPr kumimoji="1" lang="ja-JP" altLang="en-US"/>
          </a:p>
        </p:txBody>
      </p:sp>
      <p:sp>
        <p:nvSpPr>
          <p:cNvPr id="4" name="スライド イメージ プレースホルダー 3"/>
          <p:cNvSpPr>
            <a:spLocks noGrp="1" noRot="1" noChangeAspect="1"/>
          </p:cNvSpPr>
          <p:nvPr>
            <p:ph type="sldImg" idx="2"/>
          </p:nvPr>
        </p:nvSpPr>
        <p:spPr>
          <a:xfrm>
            <a:off x="6057900" y="1285875"/>
            <a:ext cx="6172200" cy="3471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1828800" y="4951413"/>
            <a:ext cx="14630400" cy="40497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71063"/>
            <a:ext cx="7924800" cy="51593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10358438" y="9771063"/>
            <a:ext cx="7924800" cy="515937"/>
          </a:xfrm>
          <a:prstGeom prst="rect">
            <a:avLst/>
          </a:prstGeom>
        </p:spPr>
        <p:txBody>
          <a:bodyPr vert="horz" lIns="91440" tIns="45720" rIns="91440" bIns="45720" rtlCol="0" anchor="b"/>
          <a:lstStyle>
            <a:lvl1pPr algn="r">
              <a:defRPr sz="1200"/>
            </a:lvl1pPr>
          </a:lstStyle>
          <a:p>
            <a:fld id="{E40F95D8-656A-4FFB-822B-9C51B27F6C8A}" type="slidenum">
              <a:rPr kumimoji="1" lang="ja-JP" altLang="en-US" smtClean="0"/>
              <a:t>‹#›</a:t>
            </a:fld>
            <a:endParaRPr kumimoji="1" lang="ja-JP" altLang="en-US"/>
          </a:p>
        </p:txBody>
      </p:sp>
    </p:spTree>
    <p:extLst>
      <p:ext uri="{BB962C8B-B14F-4D97-AF65-F5344CB8AC3E}">
        <p14:creationId xmlns:p14="http://schemas.microsoft.com/office/powerpoint/2010/main" val="303629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40F95D8-656A-4FFB-822B-9C51B27F6C8A}" type="slidenum">
              <a:rPr kumimoji="1" lang="ja-JP" altLang="en-US" smtClean="0"/>
              <a:t>2</a:t>
            </a:fld>
            <a:endParaRPr kumimoji="1" lang="ja-JP" altLang="en-US"/>
          </a:p>
        </p:txBody>
      </p:sp>
    </p:spTree>
    <p:extLst>
      <p:ext uri="{BB962C8B-B14F-4D97-AF65-F5344CB8AC3E}">
        <p14:creationId xmlns:p14="http://schemas.microsoft.com/office/powerpoint/2010/main" val="28010802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40F95D8-656A-4FFB-822B-9C51B27F6C8A}" type="slidenum">
              <a:rPr kumimoji="1" lang="ja-JP" altLang="en-US" smtClean="0"/>
              <a:t>3</a:t>
            </a:fld>
            <a:endParaRPr kumimoji="1" lang="ja-JP" altLang="en-US"/>
          </a:p>
        </p:txBody>
      </p:sp>
    </p:spTree>
    <p:extLst>
      <p:ext uri="{BB962C8B-B14F-4D97-AF65-F5344CB8AC3E}">
        <p14:creationId xmlns:p14="http://schemas.microsoft.com/office/powerpoint/2010/main" val="36556305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344159" y="3692144"/>
            <a:ext cx="7599680" cy="635000"/>
          </a:xfrm>
          <a:prstGeom prst="rect">
            <a:avLst/>
          </a:prstGeom>
        </p:spPr>
        <p:txBody>
          <a:bodyPr wrap="square" lIns="0" tIns="0" rIns="0" bIns="0">
            <a:spAutoFit/>
          </a:bodyPr>
          <a:lstStyle>
            <a:lvl1pPr>
              <a:defRPr sz="4000" b="1" i="0">
                <a:solidFill>
                  <a:srgbClr val="5B4F46"/>
                </a:solidFill>
                <a:latin typeface="Microsoft YaHei UI"/>
                <a:cs typeface="Microsoft YaHei UI"/>
              </a:defRPr>
            </a:lvl1pPr>
          </a:lstStyle>
          <a:p>
            <a:endParaRPr/>
          </a:p>
        </p:txBody>
      </p:sp>
      <p:sp>
        <p:nvSpPr>
          <p:cNvPr id="3" name="Holder 3"/>
          <p:cNvSpPr>
            <a:spLocks noGrp="1"/>
          </p:cNvSpPr>
          <p:nvPr>
            <p:ph type="subTitle" idx="4"/>
          </p:nvPr>
        </p:nvSpPr>
        <p:spPr>
          <a:xfrm>
            <a:off x="2743200" y="5760720"/>
            <a:ext cx="12801600" cy="25717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8/29/2025</a:t>
            </a:fld>
            <a:endParaRPr lang="en-US"/>
          </a:p>
        </p:txBody>
      </p:sp>
      <p:sp>
        <p:nvSpPr>
          <p:cNvPr id="6" name="Holder 6"/>
          <p:cNvSpPr>
            <a:spLocks noGrp="1"/>
          </p:cNvSpPr>
          <p:nvPr>
            <p:ph type="sldNum" sz="quarter" idx="7"/>
          </p:nvPr>
        </p:nvSpPr>
        <p:spPr/>
        <p:txBody>
          <a:bodyPr lIns="0" tIns="0" rIns="0" bIns="0"/>
          <a:lstStyle>
            <a:lvl1pPr>
              <a:defRPr sz="2400" b="0" i="0">
                <a:solidFill>
                  <a:srgbClr val="888888"/>
                </a:solidFill>
                <a:latin typeface="MS UI Gothic"/>
                <a:cs typeface="MS UI Gothic"/>
              </a:defRPr>
            </a:lvl1pPr>
          </a:lstStyle>
          <a:p>
            <a:pPr marL="233045">
              <a:lnSpc>
                <a:spcPct val="100000"/>
              </a:lnSpc>
              <a:spcBef>
                <a:spcPts val="464"/>
              </a:spcBef>
            </a:pPr>
            <a:fld id="{81D60167-4931-47E6-BA6A-407CBD079E47}" type="slidenum">
              <a:rPr spc="515" dirty="0"/>
              <a:t>‹#›</a:t>
            </a:fld>
            <a:endParaRPr spc="515"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rgbClr val="5B4F46"/>
                </a:solidFill>
                <a:latin typeface="Microsoft YaHei UI"/>
                <a:cs typeface="Microsoft YaHei UI"/>
              </a:defRPr>
            </a:lvl1pPr>
          </a:lstStyle>
          <a:p>
            <a:endParaRPr/>
          </a:p>
        </p:txBody>
      </p:sp>
      <p:sp>
        <p:nvSpPr>
          <p:cNvPr id="3" name="Holder 3"/>
          <p:cNvSpPr>
            <a:spLocks noGrp="1"/>
          </p:cNvSpPr>
          <p:nvPr>
            <p:ph type="body" idx="1"/>
          </p:nvPr>
        </p:nvSpPr>
        <p:spPr/>
        <p:txBody>
          <a:bodyPr lIns="0" tIns="0" rIns="0" bIns="0"/>
          <a:lstStyle>
            <a:lvl1pPr>
              <a:defRPr sz="2000" b="1" i="0">
                <a:solidFill>
                  <a:srgbClr val="5B4F46"/>
                </a:solidFill>
                <a:latin typeface="Microsoft YaHei UI"/>
                <a:cs typeface="Microsoft YaHei U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8/29/2025</a:t>
            </a:fld>
            <a:endParaRPr lang="en-US"/>
          </a:p>
        </p:txBody>
      </p:sp>
      <p:sp>
        <p:nvSpPr>
          <p:cNvPr id="6" name="Holder 6"/>
          <p:cNvSpPr>
            <a:spLocks noGrp="1"/>
          </p:cNvSpPr>
          <p:nvPr>
            <p:ph type="sldNum" sz="quarter" idx="7"/>
          </p:nvPr>
        </p:nvSpPr>
        <p:spPr/>
        <p:txBody>
          <a:bodyPr lIns="0" tIns="0" rIns="0" bIns="0"/>
          <a:lstStyle>
            <a:lvl1pPr>
              <a:defRPr sz="2400" b="0" i="0">
                <a:solidFill>
                  <a:srgbClr val="888888"/>
                </a:solidFill>
                <a:latin typeface="MS UI Gothic"/>
                <a:cs typeface="MS UI Gothic"/>
              </a:defRPr>
            </a:lvl1pPr>
          </a:lstStyle>
          <a:p>
            <a:pPr marL="233045">
              <a:lnSpc>
                <a:spcPct val="100000"/>
              </a:lnSpc>
              <a:spcBef>
                <a:spcPts val="464"/>
              </a:spcBef>
            </a:pPr>
            <a:fld id="{81D60167-4931-47E6-BA6A-407CBD079E47}" type="slidenum">
              <a:rPr spc="515" dirty="0"/>
              <a:t>‹#›</a:t>
            </a:fld>
            <a:endParaRPr spc="515"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18288000" cy="10287000"/>
          </a:xfrm>
          <a:custGeom>
            <a:avLst/>
            <a:gdLst/>
            <a:ahLst/>
            <a:cxnLst/>
            <a:rect l="l" t="t" r="r" b="b"/>
            <a:pathLst>
              <a:path w="18288000" h="10287000">
                <a:moveTo>
                  <a:pt x="18288000" y="0"/>
                </a:moveTo>
                <a:lnTo>
                  <a:pt x="0" y="0"/>
                </a:lnTo>
                <a:lnTo>
                  <a:pt x="0" y="10287000"/>
                </a:lnTo>
                <a:lnTo>
                  <a:pt x="18288000" y="10287000"/>
                </a:lnTo>
                <a:lnTo>
                  <a:pt x="18288000" y="0"/>
                </a:lnTo>
                <a:close/>
              </a:path>
            </a:pathLst>
          </a:custGeom>
          <a:solidFill>
            <a:srgbClr val="F8F7F4"/>
          </a:solidFill>
        </p:spPr>
        <p:txBody>
          <a:bodyPr wrap="square" lIns="0" tIns="0" rIns="0" bIns="0" rtlCol="0"/>
          <a:lstStyle/>
          <a:p>
            <a:endParaRPr/>
          </a:p>
        </p:txBody>
      </p:sp>
      <p:pic>
        <p:nvPicPr>
          <p:cNvPr id="17" name="bg object 17"/>
          <p:cNvPicPr/>
          <p:nvPr/>
        </p:nvPicPr>
        <p:blipFill>
          <a:blip r:embed="rId2" cstate="print"/>
          <a:stretch>
            <a:fillRect/>
          </a:stretch>
        </p:blipFill>
        <p:spPr>
          <a:xfrm>
            <a:off x="1072896" y="5067300"/>
            <a:ext cx="7531608" cy="4928616"/>
          </a:xfrm>
          <a:prstGeom prst="rect">
            <a:avLst/>
          </a:prstGeom>
        </p:spPr>
      </p:pic>
      <p:sp>
        <p:nvSpPr>
          <p:cNvPr id="18" name="bg object 18"/>
          <p:cNvSpPr/>
          <p:nvPr/>
        </p:nvSpPr>
        <p:spPr>
          <a:xfrm>
            <a:off x="1096518" y="6211061"/>
            <a:ext cx="3933825" cy="3429000"/>
          </a:xfrm>
          <a:custGeom>
            <a:avLst/>
            <a:gdLst/>
            <a:ahLst/>
            <a:cxnLst/>
            <a:rect l="l" t="t" r="r" b="b"/>
            <a:pathLst>
              <a:path w="3933825" h="3429000">
                <a:moveTo>
                  <a:pt x="0" y="3429000"/>
                </a:moveTo>
                <a:lnTo>
                  <a:pt x="3933444" y="3429000"/>
                </a:lnTo>
                <a:lnTo>
                  <a:pt x="3933444" y="0"/>
                </a:lnTo>
                <a:lnTo>
                  <a:pt x="0" y="0"/>
                </a:lnTo>
                <a:lnTo>
                  <a:pt x="0" y="3429000"/>
                </a:lnTo>
                <a:close/>
              </a:path>
            </a:pathLst>
          </a:custGeom>
          <a:ln w="38100">
            <a:solidFill>
              <a:srgbClr val="92D050"/>
            </a:solidFill>
          </a:ln>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4000" b="1" i="0">
                <a:solidFill>
                  <a:srgbClr val="5B4F46"/>
                </a:solidFill>
                <a:latin typeface="Microsoft YaHei UI"/>
                <a:cs typeface="Microsoft YaHei UI"/>
              </a:defRPr>
            </a:lvl1pPr>
          </a:lstStyle>
          <a:p>
            <a:endParaRPr/>
          </a:p>
        </p:txBody>
      </p:sp>
      <p:sp>
        <p:nvSpPr>
          <p:cNvPr id="3" name="Holder 3"/>
          <p:cNvSpPr>
            <a:spLocks noGrp="1"/>
          </p:cNvSpPr>
          <p:nvPr>
            <p:ph sz="half" idx="2"/>
          </p:nvPr>
        </p:nvSpPr>
        <p:spPr>
          <a:xfrm>
            <a:off x="914400" y="2366010"/>
            <a:ext cx="7955280" cy="678942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9418320" y="2366010"/>
            <a:ext cx="7955280" cy="678942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8/29/2025</a:t>
            </a:fld>
            <a:endParaRPr lang="en-US"/>
          </a:p>
        </p:txBody>
      </p:sp>
      <p:sp>
        <p:nvSpPr>
          <p:cNvPr id="7" name="Holder 7"/>
          <p:cNvSpPr>
            <a:spLocks noGrp="1"/>
          </p:cNvSpPr>
          <p:nvPr>
            <p:ph type="sldNum" sz="quarter" idx="7"/>
          </p:nvPr>
        </p:nvSpPr>
        <p:spPr/>
        <p:txBody>
          <a:bodyPr lIns="0" tIns="0" rIns="0" bIns="0"/>
          <a:lstStyle>
            <a:lvl1pPr>
              <a:defRPr sz="2400" b="0" i="0">
                <a:solidFill>
                  <a:srgbClr val="888888"/>
                </a:solidFill>
                <a:latin typeface="MS UI Gothic"/>
                <a:cs typeface="MS UI Gothic"/>
              </a:defRPr>
            </a:lvl1pPr>
          </a:lstStyle>
          <a:p>
            <a:pPr marL="233045">
              <a:lnSpc>
                <a:spcPct val="100000"/>
              </a:lnSpc>
              <a:spcBef>
                <a:spcPts val="464"/>
              </a:spcBef>
            </a:pPr>
            <a:fld id="{81D60167-4931-47E6-BA6A-407CBD079E47}" type="slidenum">
              <a:rPr spc="515" dirty="0"/>
              <a:t>‹#›</a:t>
            </a:fld>
            <a:endParaRPr spc="515"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rgbClr val="5B4F46"/>
                </a:solidFill>
                <a:latin typeface="Microsoft YaHei UI"/>
                <a:cs typeface="Microsoft YaHei U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8/29/2025</a:t>
            </a:fld>
            <a:endParaRPr lang="en-US"/>
          </a:p>
        </p:txBody>
      </p:sp>
      <p:sp>
        <p:nvSpPr>
          <p:cNvPr id="5" name="Holder 5"/>
          <p:cNvSpPr>
            <a:spLocks noGrp="1"/>
          </p:cNvSpPr>
          <p:nvPr>
            <p:ph type="sldNum" sz="quarter" idx="7"/>
          </p:nvPr>
        </p:nvSpPr>
        <p:spPr/>
        <p:txBody>
          <a:bodyPr lIns="0" tIns="0" rIns="0" bIns="0"/>
          <a:lstStyle>
            <a:lvl1pPr>
              <a:defRPr sz="2400" b="0" i="0">
                <a:solidFill>
                  <a:srgbClr val="888888"/>
                </a:solidFill>
                <a:latin typeface="MS UI Gothic"/>
                <a:cs typeface="MS UI Gothic"/>
              </a:defRPr>
            </a:lvl1pPr>
          </a:lstStyle>
          <a:p>
            <a:pPr marL="233045">
              <a:lnSpc>
                <a:spcPct val="100000"/>
              </a:lnSpc>
              <a:spcBef>
                <a:spcPts val="464"/>
              </a:spcBef>
            </a:pPr>
            <a:fld id="{81D60167-4931-47E6-BA6A-407CBD079E47}" type="slidenum">
              <a:rPr spc="515" dirty="0"/>
              <a:t>‹#›</a:t>
            </a:fld>
            <a:endParaRPr spc="515"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8/29/2025</a:t>
            </a:fld>
            <a:endParaRPr lang="en-US"/>
          </a:p>
        </p:txBody>
      </p:sp>
      <p:sp>
        <p:nvSpPr>
          <p:cNvPr id="4" name="Holder 4"/>
          <p:cNvSpPr>
            <a:spLocks noGrp="1"/>
          </p:cNvSpPr>
          <p:nvPr>
            <p:ph type="sldNum" sz="quarter" idx="7"/>
          </p:nvPr>
        </p:nvSpPr>
        <p:spPr/>
        <p:txBody>
          <a:bodyPr lIns="0" tIns="0" rIns="0" bIns="0"/>
          <a:lstStyle>
            <a:lvl1pPr>
              <a:defRPr sz="2400" b="0" i="0">
                <a:solidFill>
                  <a:srgbClr val="888888"/>
                </a:solidFill>
                <a:latin typeface="MS UI Gothic"/>
                <a:cs typeface="MS UI Gothic"/>
              </a:defRPr>
            </a:lvl1pPr>
          </a:lstStyle>
          <a:p>
            <a:pPr marL="233045">
              <a:lnSpc>
                <a:spcPct val="100000"/>
              </a:lnSpc>
              <a:spcBef>
                <a:spcPts val="464"/>
              </a:spcBef>
            </a:pPr>
            <a:fld id="{81D60167-4931-47E6-BA6A-407CBD079E47}" type="slidenum">
              <a:rPr spc="515" dirty="0"/>
              <a:t>‹#›</a:t>
            </a:fld>
            <a:endParaRPr spc="515"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18288000" cy="10287000"/>
          </a:xfrm>
          <a:custGeom>
            <a:avLst/>
            <a:gdLst/>
            <a:ahLst/>
            <a:cxnLst/>
            <a:rect l="l" t="t" r="r" b="b"/>
            <a:pathLst>
              <a:path w="18288000" h="10287000">
                <a:moveTo>
                  <a:pt x="18288000" y="0"/>
                </a:moveTo>
                <a:lnTo>
                  <a:pt x="0" y="0"/>
                </a:lnTo>
                <a:lnTo>
                  <a:pt x="0" y="10287000"/>
                </a:lnTo>
                <a:lnTo>
                  <a:pt x="18288000" y="10287000"/>
                </a:lnTo>
                <a:lnTo>
                  <a:pt x="18288000" y="0"/>
                </a:lnTo>
                <a:close/>
              </a:path>
            </a:pathLst>
          </a:custGeom>
          <a:solidFill>
            <a:srgbClr val="F8F7F4"/>
          </a:solidFill>
        </p:spPr>
        <p:txBody>
          <a:bodyPr wrap="square" lIns="0" tIns="0" rIns="0" bIns="0" rtlCol="0"/>
          <a:lstStyle/>
          <a:p>
            <a:endParaRPr/>
          </a:p>
        </p:txBody>
      </p:sp>
      <p:sp>
        <p:nvSpPr>
          <p:cNvPr id="2" name="Holder 2"/>
          <p:cNvSpPr>
            <a:spLocks noGrp="1"/>
          </p:cNvSpPr>
          <p:nvPr>
            <p:ph type="title"/>
          </p:nvPr>
        </p:nvSpPr>
        <p:spPr>
          <a:xfrm>
            <a:off x="3866006" y="456386"/>
            <a:ext cx="10555986" cy="635000"/>
          </a:xfrm>
          <a:prstGeom prst="rect">
            <a:avLst/>
          </a:prstGeom>
        </p:spPr>
        <p:txBody>
          <a:bodyPr wrap="square" lIns="0" tIns="0" rIns="0" bIns="0">
            <a:spAutoFit/>
          </a:bodyPr>
          <a:lstStyle>
            <a:lvl1pPr>
              <a:defRPr sz="4000" b="1" i="0">
                <a:solidFill>
                  <a:srgbClr val="5B4F46"/>
                </a:solidFill>
                <a:latin typeface="Microsoft YaHei UI"/>
                <a:cs typeface="Microsoft YaHei UI"/>
              </a:defRPr>
            </a:lvl1pPr>
          </a:lstStyle>
          <a:p>
            <a:endParaRPr/>
          </a:p>
        </p:txBody>
      </p:sp>
      <p:sp>
        <p:nvSpPr>
          <p:cNvPr id="3" name="Holder 3"/>
          <p:cNvSpPr>
            <a:spLocks noGrp="1"/>
          </p:cNvSpPr>
          <p:nvPr>
            <p:ph type="body" idx="1"/>
          </p:nvPr>
        </p:nvSpPr>
        <p:spPr>
          <a:xfrm>
            <a:off x="805687" y="1894077"/>
            <a:ext cx="12325985" cy="5807075"/>
          </a:xfrm>
          <a:prstGeom prst="rect">
            <a:avLst/>
          </a:prstGeom>
        </p:spPr>
        <p:txBody>
          <a:bodyPr wrap="square" lIns="0" tIns="0" rIns="0" bIns="0">
            <a:spAutoFit/>
          </a:bodyPr>
          <a:lstStyle>
            <a:lvl1pPr>
              <a:defRPr sz="2000" b="1" i="0">
                <a:solidFill>
                  <a:srgbClr val="5B4F46"/>
                </a:solidFill>
                <a:latin typeface="Microsoft YaHei UI"/>
                <a:cs typeface="Microsoft YaHei UI"/>
              </a:defRPr>
            </a:lvl1pPr>
          </a:lstStyle>
          <a:p>
            <a:endParaRPr/>
          </a:p>
        </p:txBody>
      </p:sp>
      <p:sp>
        <p:nvSpPr>
          <p:cNvPr id="4" name="Holder 4"/>
          <p:cNvSpPr>
            <a:spLocks noGrp="1"/>
          </p:cNvSpPr>
          <p:nvPr>
            <p:ph type="ftr" sz="quarter" idx="5"/>
          </p:nvPr>
        </p:nvSpPr>
        <p:spPr>
          <a:xfrm>
            <a:off x="6217920" y="9566910"/>
            <a:ext cx="5852160" cy="51435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914400" y="9566910"/>
            <a:ext cx="4206240" cy="51435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8/29/2025</a:t>
            </a:fld>
            <a:endParaRPr lang="en-US"/>
          </a:p>
        </p:txBody>
      </p:sp>
      <p:sp>
        <p:nvSpPr>
          <p:cNvPr id="6" name="Holder 6"/>
          <p:cNvSpPr>
            <a:spLocks noGrp="1"/>
          </p:cNvSpPr>
          <p:nvPr>
            <p:ph type="sldNum" sz="quarter" idx="7"/>
          </p:nvPr>
        </p:nvSpPr>
        <p:spPr>
          <a:xfrm>
            <a:off x="17288256" y="9538817"/>
            <a:ext cx="490219" cy="516254"/>
          </a:xfrm>
          <a:prstGeom prst="rect">
            <a:avLst/>
          </a:prstGeom>
        </p:spPr>
        <p:txBody>
          <a:bodyPr wrap="square" lIns="0" tIns="0" rIns="0" bIns="0">
            <a:spAutoFit/>
          </a:bodyPr>
          <a:lstStyle>
            <a:lvl1pPr>
              <a:defRPr sz="2400" b="0" i="0">
                <a:solidFill>
                  <a:srgbClr val="888888"/>
                </a:solidFill>
                <a:latin typeface="MS UI Gothic"/>
                <a:cs typeface="MS UI Gothic"/>
              </a:defRPr>
            </a:lvl1pPr>
          </a:lstStyle>
          <a:p>
            <a:pPr marL="233045">
              <a:lnSpc>
                <a:spcPct val="100000"/>
              </a:lnSpc>
              <a:spcBef>
                <a:spcPts val="464"/>
              </a:spcBef>
            </a:pPr>
            <a:fld id="{81D60167-4931-47E6-BA6A-407CBD079E47}" type="slidenum">
              <a:rPr spc="515" dirty="0"/>
              <a:t>‹#›</a:t>
            </a:fld>
            <a:endParaRPr spc="515"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p:nvPr/>
        </p:nvSpPr>
        <p:spPr>
          <a:xfrm>
            <a:off x="1676400" y="1790700"/>
            <a:ext cx="15037435" cy="1244571"/>
          </a:xfrm>
          <a:prstGeom prst="rect">
            <a:avLst/>
          </a:prstGeom>
        </p:spPr>
        <p:txBody>
          <a:bodyPr vert="horz" wrap="square" lIns="0" tIns="104775" rIns="0" bIns="0" rtlCol="0">
            <a:spAutoFit/>
          </a:bodyPr>
          <a:lstStyle/>
          <a:p>
            <a:pPr marL="68580">
              <a:lnSpc>
                <a:spcPct val="100000"/>
              </a:lnSpc>
              <a:spcBef>
                <a:spcPts val="825"/>
              </a:spcBef>
            </a:pPr>
            <a:r>
              <a:rPr sz="3200" b="1" spc="60" dirty="0">
                <a:latin typeface="メイリオ" panose="020B0604030504040204" pitchFamily="50" charset="-128"/>
                <a:ea typeface="メイリオ" panose="020B0604030504040204" pitchFamily="50" charset="-128"/>
                <a:cs typeface="Microsoft YaHei UI"/>
              </a:rPr>
              <a:t>ソフトウェアイ</a:t>
            </a:r>
            <a:r>
              <a:rPr sz="3200" b="1" spc="45" dirty="0">
                <a:latin typeface="メイリオ" panose="020B0604030504040204" pitchFamily="50" charset="-128"/>
                <a:ea typeface="メイリオ" panose="020B0604030504040204" pitchFamily="50" charset="-128"/>
                <a:cs typeface="Microsoft YaHei UI"/>
              </a:rPr>
              <a:t>ノ</a:t>
            </a:r>
            <a:r>
              <a:rPr sz="3200" b="1" spc="60" dirty="0">
                <a:latin typeface="メイリオ" panose="020B0604030504040204" pitchFamily="50" charset="-128"/>
                <a:ea typeface="メイリオ" panose="020B0604030504040204" pitchFamily="50" charset="-128"/>
                <a:cs typeface="Microsoft YaHei UI"/>
              </a:rPr>
              <a:t>ベ</a:t>
            </a:r>
            <a:r>
              <a:rPr sz="3200" b="1" spc="45" dirty="0">
                <a:latin typeface="メイリオ" panose="020B0604030504040204" pitchFamily="50" charset="-128"/>
                <a:ea typeface="メイリオ" panose="020B0604030504040204" pitchFamily="50" charset="-128"/>
                <a:cs typeface="Microsoft YaHei UI"/>
              </a:rPr>
              <a:t>ー</a:t>
            </a:r>
            <a:r>
              <a:rPr sz="3200" b="1" spc="60" dirty="0">
                <a:latin typeface="メイリオ" panose="020B0604030504040204" pitchFamily="50" charset="-128"/>
                <a:ea typeface="メイリオ" panose="020B0604030504040204" pitchFamily="50" charset="-128"/>
                <a:cs typeface="Microsoft YaHei UI"/>
              </a:rPr>
              <a:t>シ</a:t>
            </a:r>
            <a:r>
              <a:rPr sz="3200" b="1" spc="45" dirty="0">
                <a:latin typeface="メイリオ" panose="020B0604030504040204" pitchFamily="50" charset="-128"/>
                <a:ea typeface="メイリオ" panose="020B0604030504040204" pitchFamily="50" charset="-128"/>
                <a:cs typeface="Microsoft YaHei UI"/>
              </a:rPr>
              <a:t>ョ</a:t>
            </a:r>
            <a:r>
              <a:rPr sz="3200" b="1" spc="60" dirty="0">
                <a:latin typeface="メイリオ" panose="020B0604030504040204" pitchFamily="50" charset="-128"/>
                <a:ea typeface="メイリオ" panose="020B0604030504040204" pitchFamily="50" charset="-128"/>
                <a:cs typeface="Microsoft YaHei UI"/>
              </a:rPr>
              <a:t>ン</a:t>
            </a:r>
            <a:r>
              <a:rPr sz="3200" b="1" spc="45" dirty="0">
                <a:latin typeface="メイリオ" panose="020B0604030504040204" pitchFamily="50" charset="-128"/>
                <a:ea typeface="メイリオ" panose="020B0604030504040204" pitchFamily="50" charset="-128"/>
                <a:cs typeface="Microsoft YaHei UI"/>
              </a:rPr>
              <a:t>シ</a:t>
            </a:r>
            <a:r>
              <a:rPr sz="3200" b="1" spc="60" dirty="0">
                <a:latin typeface="メイリオ" panose="020B0604030504040204" pitchFamily="50" charset="-128"/>
                <a:ea typeface="メイリオ" panose="020B0604030504040204" pitchFamily="50" charset="-128"/>
                <a:cs typeface="Microsoft YaHei UI"/>
              </a:rPr>
              <a:t>ン</a:t>
            </a:r>
            <a:r>
              <a:rPr sz="3200" b="1" spc="45" dirty="0">
                <a:latin typeface="メイリオ" panose="020B0604030504040204" pitchFamily="50" charset="-128"/>
                <a:ea typeface="メイリオ" panose="020B0604030504040204" pitchFamily="50" charset="-128"/>
                <a:cs typeface="Microsoft YaHei UI"/>
              </a:rPr>
              <a:t>ポ</a:t>
            </a:r>
            <a:r>
              <a:rPr sz="3200" b="1" spc="60" dirty="0">
                <a:latin typeface="メイリオ" panose="020B0604030504040204" pitchFamily="50" charset="-128"/>
                <a:ea typeface="メイリオ" panose="020B0604030504040204" pitchFamily="50" charset="-128"/>
                <a:cs typeface="Microsoft YaHei UI"/>
              </a:rPr>
              <a:t>ジ</a:t>
            </a:r>
            <a:r>
              <a:rPr sz="3200" b="1" spc="45" dirty="0">
                <a:latin typeface="メイリオ" panose="020B0604030504040204" pitchFamily="50" charset="-128"/>
                <a:ea typeface="メイリオ" panose="020B0604030504040204" pitchFamily="50" charset="-128"/>
                <a:cs typeface="Microsoft YaHei UI"/>
              </a:rPr>
              <a:t>ウ</a:t>
            </a:r>
            <a:r>
              <a:rPr sz="3200" b="1" spc="60" dirty="0">
                <a:latin typeface="メイリオ" panose="020B0604030504040204" pitchFamily="50" charset="-128"/>
                <a:ea typeface="メイリオ" panose="020B0604030504040204" pitchFamily="50" charset="-128"/>
                <a:cs typeface="Microsoft YaHei UI"/>
              </a:rPr>
              <a:t>ム</a:t>
            </a:r>
            <a:r>
              <a:rPr sz="3200" b="1" spc="245" dirty="0">
                <a:latin typeface="メイリオ" panose="020B0604030504040204" pitchFamily="50" charset="-128"/>
                <a:ea typeface="メイリオ" panose="020B0604030504040204" pitchFamily="50" charset="-128"/>
                <a:cs typeface="Microsoft YaHei UI"/>
              </a:rPr>
              <a:t>202</a:t>
            </a:r>
            <a:r>
              <a:rPr lang="en-US" altLang="ja-JP" sz="3200" b="1" spc="245" dirty="0">
                <a:latin typeface="メイリオ" panose="020B0604030504040204" pitchFamily="50" charset="-128"/>
                <a:ea typeface="メイリオ" panose="020B0604030504040204" pitchFamily="50" charset="-128"/>
                <a:cs typeface="Microsoft YaHei UI"/>
              </a:rPr>
              <a:t>5</a:t>
            </a:r>
            <a:endParaRPr sz="3200" dirty="0">
              <a:latin typeface="メイリオ" panose="020B0604030504040204" pitchFamily="50" charset="-128"/>
              <a:ea typeface="メイリオ" panose="020B0604030504040204" pitchFamily="50" charset="-128"/>
              <a:cs typeface="Microsoft YaHei UI"/>
            </a:endParaRPr>
          </a:p>
          <a:p>
            <a:pPr marL="12700">
              <a:lnSpc>
                <a:spcPct val="100000"/>
              </a:lnSpc>
              <a:spcBef>
                <a:spcPts val="1175"/>
              </a:spcBef>
            </a:pPr>
            <a:r>
              <a:rPr sz="3200" b="1" dirty="0" err="1">
                <a:latin typeface="メイリオ" panose="020B0604030504040204" pitchFamily="50" charset="-128"/>
                <a:ea typeface="メイリオ" panose="020B0604030504040204" pitchFamily="50" charset="-128"/>
                <a:cs typeface="Microsoft YaHei UI"/>
              </a:rPr>
              <a:t>経験報告</a:t>
            </a:r>
            <a:endParaRPr sz="3200" dirty="0">
              <a:latin typeface="メイリオ" panose="020B0604030504040204" pitchFamily="50" charset="-128"/>
              <a:ea typeface="メイリオ" panose="020B0604030504040204" pitchFamily="50" charset="-128"/>
              <a:cs typeface="Microsoft YaHei UI"/>
            </a:endParaRPr>
          </a:p>
        </p:txBody>
      </p:sp>
      <p:sp>
        <p:nvSpPr>
          <p:cNvPr id="5" name="object 5"/>
          <p:cNvSpPr txBox="1"/>
          <p:nvPr/>
        </p:nvSpPr>
        <p:spPr>
          <a:xfrm>
            <a:off x="7239001" y="8343900"/>
            <a:ext cx="10535368" cy="1997983"/>
          </a:xfrm>
          <a:prstGeom prst="rect">
            <a:avLst/>
          </a:prstGeom>
        </p:spPr>
        <p:txBody>
          <a:bodyPr vert="horz" wrap="square" lIns="0" tIns="12700" rIns="0" bIns="0" rtlCol="0">
            <a:spAutoFit/>
          </a:bodyPr>
          <a:lstStyle/>
          <a:p>
            <a:pPr marR="5080" algn="r">
              <a:lnSpc>
                <a:spcPct val="100000"/>
              </a:lnSpc>
              <a:spcBef>
                <a:spcPts val="100"/>
              </a:spcBef>
            </a:pPr>
            <a:r>
              <a:rPr lang="ja-JP" altLang="en-US" sz="2400" b="1" spc="465" dirty="0">
                <a:latin typeface="メイリオ" panose="020B0604030504040204" pitchFamily="50" charset="-128"/>
                <a:ea typeface="メイリオ" panose="020B0604030504040204" pitchFamily="50" charset="-128"/>
                <a:cs typeface="MS UI Gothic"/>
              </a:rPr>
              <a:t>報告者名（社名　氏名）</a:t>
            </a:r>
            <a:endParaRPr sz="2400" b="1" dirty="0">
              <a:latin typeface="メイリオ" panose="020B0604030504040204" pitchFamily="50" charset="-128"/>
              <a:ea typeface="メイリオ" panose="020B0604030504040204" pitchFamily="50" charset="-128"/>
              <a:cs typeface="MS UI Gothic"/>
            </a:endParaRPr>
          </a:p>
          <a:p>
            <a:pPr marR="7620" algn="r">
              <a:lnSpc>
                <a:spcPct val="100000"/>
              </a:lnSpc>
              <a:spcBef>
                <a:spcPts val="1835"/>
              </a:spcBef>
              <a:tabLst>
                <a:tab pos="2485390" algn="l"/>
              </a:tabLst>
            </a:pPr>
            <a:r>
              <a:rPr sz="2400" b="1" spc="45" dirty="0" err="1">
                <a:latin typeface="メイリオ" panose="020B0604030504040204" pitchFamily="50" charset="-128"/>
                <a:ea typeface="メイリオ" panose="020B0604030504040204" pitchFamily="50" charset="-128"/>
                <a:cs typeface="MS UI Gothic"/>
              </a:rPr>
              <a:t>共同研究</a:t>
            </a:r>
            <a:r>
              <a:rPr sz="2400" b="1" dirty="0" err="1">
                <a:latin typeface="メイリオ" panose="020B0604030504040204" pitchFamily="50" charset="-128"/>
                <a:ea typeface="メイリオ" panose="020B0604030504040204" pitchFamily="50" charset="-128"/>
                <a:cs typeface="MS UI Gothic"/>
              </a:rPr>
              <a:t>者</a:t>
            </a:r>
            <a:r>
              <a:rPr lang="ja-JP" altLang="en-US" sz="2400" b="1" spc="465" dirty="0">
                <a:latin typeface="メイリオ" panose="020B0604030504040204" pitchFamily="50" charset="-128"/>
                <a:ea typeface="メイリオ" panose="020B0604030504040204" pitchFamily="50" charset="-128"/>
                <a:cs typeface="MS UI Gothic"/>
              </a:rPr>
              <a:t>（社名　</a:t>
            </a:r>
            <a:r>
              <a:rPr lang="ja-JP" altLang="en-US" sz="2400" b="1" dirty="0">
                <a:latin typeface="メイリオ" panose="020B0604030504040204" pitchFamily="50" charset="-128"/>
                <a:ea typeface="メイリオ" panose="020B0604030504040204" pitchFamily="50" charset="-128"/>
                <a:cs typeface="MS UI Gothic"/>
              </a:rPr>
              <a:t>氏名）</a:t>
            </a:r>
            <a:endParaRPr lang="en-US" altLang="ja-JP" sz="2400" b="1" dirty="0">
              <a:latin typeface="メイリオ" panose="020B0604030504040204" pitchFamily="50" charset="-128"/>
              <a:ea typeface="メイリオ" panose="020B0604030504040204" pitchFamily="50" charset="-128"/>
              <a:cs typeface="MS UI Gothic"/>
            </a:endParaRPr>
          </a:p>
          <a:p>
            <a:pPr marR="7620" algn="r">
              <a:lnSpc>
                <a:spcPct val="100000"/>
              </a:lnSpc>
              <a:spcBef>
                <a:spcPts val="1835"/>
              </a:spcBef>
              <a:tabLst>
                <a:tab pos="2485390" algn="l"/>
              </a:tabLst>
            </a:pPr>
            <a:r>
              <a:rPr lang="en-US" altLang="ja-JP" b="1" dirty="0">
                <a:solidFill>
                  <a:srgbClr val="FF0000"/>
                </a:solidFill>
                <a:latin typeface="メイリオ" panose="020B0604030504040204" pitchFamily="50" charset="-128"/>
                <a:ea typeface="メイリオ" panose="020B0604030504040204" pitchFamily="50" charset="-128"/>
                <a:cs typeface="MS UI Gothic"/>
              </a:rPr>
              <a:t>※</a:t>
            </a:r>
            <a:r>
              <a:rPr lang="ja-JP" altLang="en-US" b="1" dirty="0">
                <a:solidFill>
                  <a:srgbClr val="FF0000"/>
                </a:solidFill>
                <a:latin typeface="メイリオ" panose="020B0604030504040204" pitchFamily="50" charset="-128"/>
                <a:ea typeface="メイリオ" panose="020B0604030504040204" pitchFamily="50" charset="-128"/>
                <a:cs typeface="MS UI Gothic"/>
              </a:rPr>
              <a:t>報告者と共同研究者との社名が同じ場合は共同研究者の社名を省く</a:t>
            </a:r>
            <a:endParaRPr lang="en-US" altLang="ja-JP" b="1" dirty="0">
              <a:solidFill>
                <a:srgbClr val="FF0000"/>
              </a:solidFill>
              <a:latin typeface="メイリオ" panose="020B0604030504040204" pitchFamily="50" charset="-128"/>
              <a:ea typeface="メイリオ" panose="020B0604030504040204" pitchFamily="50" charset="-128"/>
              <a:cs typeface="MS UI Gothic"/>
            </a:endParaRPr>
          </a:p>
          <a:p>
            <a:pPr marR="7620" algn="r">
              <a:lnSpc>
                <a:spcPct val="100000"/>
              </a:lnSpc>
              <a:spcBef>
                <a:spcPts val="1835"/>
              </a:spcBef>
              <a:tabLst>
                <a:tab pos="2485390" algn="l"/>
              </a:tabLst>
            </a:pPr>
            <a:r>
              <a:rPr lang="en-US" altLang="ja-JP" b="1" dirty="0">
                <a:solidFill>
                  <a:srgbClr val="FF0000"/>
                </a:solidFill>
                <a:latin typeface="メイリオ" panose="020B0604030504040204" pitchFamily="50" charset="-128"/>
                <a:ea typeface="メイリオ" panose="020B0604030504040204" pitchFamily="50" charset="-128"/>
                <a:cs typeface="MS UI Gothic"/>
              </a:rPr>
              <a:t>※</a:t>
            </a:r>
            <a:r>
              <a:rPr lang="ja-JP" altLang="en-US" b="1" dirty="0">
                <a:solidFill>
                  <a:srgbClr val="FF0000"/>
                </a:solidFill>
                <a:latin typeface="メイリオ" panose="020B0604030504040204" pitchFamily="50" charset="-128"/>
                <a:ea typeface="メイリオ" panose="020B0604030504040204" pitchFamily="50" charset="-128"/>
                <a:cs typeface="MS UI Gothic"/>
              </a:rPr>
              <a:t>共同研究者が複数居る場合、複数記入</a:t>
            </a:r>
            <a:endParaRPr b="1" dirty="0">
              <a:solidFill>
                <a:srgbClr val="FF0000"/>
              </a:solidFill>
              <a:latin typeface="メイリオ" panose="020B0604030504040204" pitchFamily="50" charset="-128"/>
              <a:ea typeface="メイリオ" panose="020B0604030504040204" pitchFamily="50" charset="-128"/>
              <a:cs typeface="MS UI Gothic"/>
            </a:endParaRPr>
          </a:p>
        </p:txBody>
      </p:sp>
      <p:sp>
        <p:nvSpPr>
          <p:cNvPr id="8" name="object 4"/>
          <p:cNvSpPr txBox="1"/>
          <p:nvPr/>
        </p:nvSpPr>
        <p:spPr>
          <a:xfrm>
            <a:off x="2057400" y="4568124"/>
            <a:ext cx="15037435" cy="1121461"/>
          </a:xfrm>
          <a:prstGeom prst="rect">
            <a:avLst/>
          </a:prstGeom>
        </p:spPr>
        <p:txBody>
          <a:bodyPr vert="horz" wrap="square" lIns="0" tIns="104775" rIns="0" bIns="0" rtlCol="0">
            <a:spAutoFit/>
          </a:bodyPr>
          <a:lstStyle/>
          <a:p>
            <a:pPr marL="68580" algn="ctr">
              <a:lnSpc>
                <a:spcPct val="100000"/>
              </a:lnSpc>
              <a:spcBef>
                <a:spcPts val="825"/>
              </a:spcBef>
            </a:pPr>
            <a:r>
              <a:rPr lang="ja-JP" altLang="en-US" sz="6600" b="1" spc="60" dirty="0">
                <a:latin typeface="メイリオ" panose="020B0604030504040204" pitchFamily="50" charset="-128"/>
                <a:ea typeface="メイリオ" panose="020B0604030504040204" pitchFamily="50" charset="-128"/>
                <a:cs typeface="Microsoft YaHei UI"/>
              </a:rPr>
              <a:t>タイトル</a:t>
            </a:r>
            <a:endParaRPr lang="en-US" altLang="ja-JP" sz="6600" b="1" spc="-5" dirty="0">
              <a:latin typeface="メイリオ" panose="020B0604030504040204" pitchFamily="50" charset="-128"/>
              <a:ea typeface="メイリオ" panose="020B0604030504040204" pitchFamily="50" charset="-128"/>
              <a:cs typeface="Microsoft YaHei U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19"/>
          <p:cNvSpPr txBox="1">
            <a:spLocks/>
          </p:cNvSpPr>
          <p:nvPr/>
        </p:nvSpPr>
        <p:spPr>
          <a:xfrm>
            <a:off x="228600" y="236810"/>
            <a:ext cx="12115800" cy="505267"/>
          </a:xfrm>
          <a:prstGeom prst="rect">
            <a:avLst/>
          </a:prstGeom>
        </p:spPr>
        <p:txBody>
          <a:bodyPr vert="horz" wrap="square" lIns="0" tIns="12700" rIns="0" bIns="0" rtlCol="0">
            <a:spAutoFit/>
          </a:bodyPr>
          <a:lstStyle>
            <a:lvl1pPr>
              <a:defRPr>
                <a:latin typeface="+mj-lt"/>
                <a:ea typeface="+mj-ea"/>
                <a:cs typeface="+mj-cs"/>
              </a:defRPr>
            </a:lvl1pPr>
          </a:lstStyle>
          <a:p>
            <a:pPr marL="12700">
              <a:spcBef>
                <a:spcPts val="100"/>
              </a:spcBef>
            </a:pPr>
            <a:r>
              <a:rPr kumimoji="0" lang="ja-JP" altLang="en-US" sz="3200" b="1" kern="0" spc="120" dirty="0">
                <a:solidFill>
                  <a:sysClr val="windowText" lastClr="000000"/>
                </a:solidFill>
                <a:latin typeface="メイリオ" panose="020B0604030504040204" pitchFamily="50" charset="-128"/>
                <a:ea typeface="メイリオ" panose="020B0604030504040204" pitchFamily="50" charset="-128"/>
              </a:rPr>
              <a:t>フェイスシート</a:t>
            </a:r>
            <a:endParaRPr kumimoji="0" lang="ja-JP" altLang="en-US" sz="3200" b="1" kern="0" dirty="0">
              <a:solidFill>
                <a:sysClr val="windowText" lastClr="000000"/>
              </a:solidFill>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288235" y="808255"/>
            <a:ext cx="3262432" cy="461665"/>
          </a:xfrm>
          <a:prstGeom prst="rect">
            <a:avLst/>
          </a:prstGeom>
          <a:noFill/>
        </p:spPr>
        <p:txBody>
          <a:bodyPr wrap="none" rtlCol="0">
            <a:spAutoFit/>
          </a:bodyPr>
          <a:lstStyle/>
          <a:p>
            <a:r>
              <a:rPr lang="ja-JP" altLang="en-US" sz="2400" b="1" dirty="0">
                <a:latin typeface="メイリオ" panose="020B0604030504040204" pitchFamily="50" charset="-128"/>
                <a:ea typeface="メイリオ" panose="020B0604030504040204" pitchFamily="50" charset="-128"/>
              </a:rPr>
              <a:t>著者名・所属・連絡先</a:t>
            </a:r>
            <a:endParaRPr kumimoji="1" lang="ja-JP" altLang="en-US" sz="2400" b="1" dirty="0">
              <a:latin typeface="メイリオ" panose="020B0604030504040204" pitchFamily="50" charset="-128"/>
              <a:ea typeface="メイリオ" panose="020B0604030504040204" pitchFamily="50" charset="-128"/>
            </a:endParaRPr>
          </a:p>
        </p:txBody>
      </p:sp>
      <p:sp>
        <p:nvSpPr>
          <p:cNvPr id="16" name="テキスト ボックス 15"/>
          <p:cNvSpPr txBox="1"/>
          <p:nvPr/>
        </p:nvSpPr>
        <p:spPr>
          <a:xfrm>
            <a:off x="288235" y="3340602"/>
            <a:ext cx="3570208" cy="461665"/>
          </a:xfrm>
          <a:prstGeom prst="rect">
            <a:avLst/>
          </a:prstGeom>
          <a:noFill/>
        </p:spPr>
        <p:txBody>
          <a:bodyPr wrap="none" rtlCol="0">
            <a:spAutoFit/>
          </a:bodyPr>
          <a:lstStyle/>
          <a:p>
            <a:r>
              <a:rPr lang="ja-JP" altLang="en-US" sz="2400" b="1" dirty="0">
                <a:latin typeface="メイリオ" panose="020B0604030504040204" pitchFamily="50" charset="-128"/>
                <a:ea typeface="メイリオ" panose="020B0604030504040204" pitchFamily="50" charset="-128"/>
              </a:rPr>
              <a:t>共著者名・所属・連絡先</a:t>
            </a:r>
            <a:endParaRPr kumimoji="1" lang="ja-JP" altLang="en-US" sz="2400" b="1" dirty="0">
              <a:latin typeface="メイリオ" panose="020B0604030504040204" pitchFamily="50" charset="-128"/>
              <a:ea typeface="メイリオ" panose="020B0604030504040204" pitchFamily="50" charset="-128"/>
            </a:endParaRPr>
          </a:p>
        </p:txBody>
      </p:sp>
      <p:sp>
        <p:nvSpPr>
          <p:cNvPr id="18" name="テキスト ボックス 17"/>
          <p:cNvSpPr txBox="1"/>
          <p:nvPr/>
        </p:nvSpPr>
        <p:spPr>
          <a:xfrm>
            <a:off x="564992" y="1321425"/>
            <a:ext cx="17189607" cy="1804733"/>
          </a:xfrm>
          <a:prstGeom prst="rect">
            <a:avLst/>
          </a:prstGeom>
          <a:noFill/>
          <a:ln w="0">
            <a:solidFill>
              <a:schemeClr val="tx1"/>
            </a:solidFill>
          </a:ln>
        </p:spPr>
        <p:txBody>
          <a:bodyPr wrap="square" rtlCol="0">
            <a:noAutofit/>
          </a:bodyPr>
          <a:lstStyle/>
          <a:p>
            <a:endParaRPr kumimoji="1" lang="ja-JP" altLang="en-US" dirty="0"/>
          </a:p>
        </p:txBody>
      </p:sp>
      <p:sp>
        <p:nvSpPr>
          <p:cNvPr id="24" name="テキスト ボックス 23"/>
          <p:cNvSpPr txBox="1"/>
          <p:nvPr/>
        </p:nvSpPr>
        <p:spPr>
          <a:xfrm>
            <a:off x="561680" y="6590621"/>
            <a:ext cx="17192920" cy="3277279"/>
          </a:xfrm>
          <a:prstGeom prst="rect">
            <a:avLst/>
          </a:prstGeom>
          <a:noFill/>
          <a:ln w="0">
            <a:solidFill>
              <a:schemeClr val="tx1"/>
            </a:solidFill>
          </a:ln>
        </p:spPr>
        <p:txBody>
          <a:bodyPr wrap="square" rtlCol="0">
            <a:noAutofit/>
          </a:bodyPr>
          <a:lstStyle/>
          <a:p>
            <a:endParaRPr kumimoji="1" lang="ja-JP" altLang="en-US" dirty="0"/>
          </a:p>
        </p:txBody>
      </p:sp>
      <p:sp>
        <p:nvSpPr>
          <p:cNvPr id="25" name="テキスト ボックス 24"/>
          <p:cNvSpPr txBox="1"/>
          <p:nvPr/>
        </p:nvSpPr>
        <p:spPr>
          <a:xfrm>
            <a:off x="288235" y="5872949"/>
            <a:ext cx="3272050" cy="461665"/>
          </a:xfrm>
          <a:prstGeom prst="rect">
            <a:avLst/>
          </a:prstGeom>
          <a:noFill/>
        </p:spPr>
        <p:txBody>
          <a:bodyPr wrap="none" rtlCol="0">
            <a:spAutoFit/>
          </a:bodyPr>
          <a:lstStyle/>
          <a:p>
            <a:r>
              <a:rPr kumimoji="1" lang="ja-JP" altLang="en-US" sz="2400" b="1" dirty="0">
                <a:latin typeface="メイリオ" panose="020B0604030504040204" pitchFamily="50" charset="-128"/>
                <a:ea typeface="メイリオ" panose="020B0604030504040204" pitchFamily="50" charset="-128"/>
              </a:rPr>
              <a:t>概要（</a:t>
            </a:r>
            <a:r>
              <a:rPr kumimoji="1" lang="en-US" altLang="ja-JP" sz="2400" b="1" dirty="0">
                <a:latin typeface="メイリオ" panose="020B0604030504040204" pitchFamily="50" charset="-128"/>
                <a:ea typeface="メイリオ" panose="020B0604030504040204" pitchFamily="50" charset="-128"/>
              </a:rPr>
              <a:t>300</a:t>
            </a:r>
            <a:r>
              <a:rPr kumimoji="1" lang="ja-JP" altLang="en-US" sz="2400" b="1" dirty="0">
                <a:latin typeface="メイリオ" panose="020B0604030504040204" pitchFamily="50" charset="-128"/>
                <a:ea typeface="メイリオ" panose="020B0604030504040204" pitchFamily="50" charset="-128"/>
              </a:rPr>
              <a:t>文字程度）</a:t>
            </a:r>
          </a:p>
        </p:txBody>
      </p:sp>
      <p:sp>
        <p:nvSpPr>
          <p:cNvPr id="26" name="テキスト ボックス 25"/>
          <p:cNvSpPr txBox="1"/>
          <p:nvPr/>
        </p:nvSpPr>
        <p:spPr>
          <a:xfrm>
            <a:off x="561680" y="3812209"/>
            <a:ext cx="17192920" cy="1804733"/>
          </a:xfrm>
          <a:prstGeom prst="rect">
            <a:avLst/>
          </a:prstGeom>
          <a:noFill/>
          <a:ln w="0">
            <a:solidFill>
              <a:schemeClr val="tx1"/>
            </a:solidFill>
          </a:ln>
        </p:spPr>
        <p:txBody>
          <a:bodyPr wrap="square" rtlCol="0">
            <a:noAutofit/>
          </a:bodyPr>
          <a:lstStyle/>
          <a:p>
            <a:endParaRPr kumimoji="1" lang="ja-JP" altLang="en-US" dirty="0"/>
          </a:p>
        </p:txBody>
      </p:sp>
    </p:spTree>
    <p:extLst>
      <p:ext uri="{BB962C8B-B14F-4D97-AF65-F5344CB8AC3E}">
        <p14:creationId xmlns:p14="http://schemas.microsoft.com/office/powerpoint/2010/main" val="3503261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19"/>
          <p:cNvSpPr txBox="1">
            <a:spLocks/>
          </p:cNvSpPr>
          <p:nvPr/>
        </p:nvSpPr>
        <p:spPr>
          <a:xfrm>
            <a:off x="838200" y="419100"/>
            <a:ext cx="12115800" cy="505267"/>
          </a:xfrm>
          <a:prstGeom prst="rect">
            <a:avLst/>
          </a:prstGeom>
        </p:spPr>
        <p:txBody>
          <a:bodyPr vert="horz" wrap="square" lIns="0" tIns="12700" rIns="0" bIns="0" rtlCol="0">
            <a:spAutoFit/>
          </a:bodyPr>
          <a:lstStyle>
            <a:lvl1pPr>
              <a:defRPr>
                <a:latin typeface="+mj-lt"/>
                <a:ea typeface="+mj-ea"/>
                <a:cs typeface="+mj-cs"/>
              </a:defRPr>
            </a:lvl1pPr>
          </a:lstStyle>
          <a:p>
            <a:pPr marL="12700">
              <a:spcBef>
                <a:spcPts val="100"/>
              </a:spcBef>
            </a:pPr>
            <a:r>
              <a:rPr kumimoji="0" lang="ja-JP" altLang="en-US" sz="3200" b="1" kern="0" spc="120" dirty="0">
                <a:solidFill>
                  <a:sysClr val="windowText" lastClr="000000"/>
                </a:solidFill>
                <a:latin typeface="メイリオ" panose="020B0604030504040204" pitchFamily="50" charset="-128"/>
                <a:ea typeface="メイリオ" panose="020B0604030504040204" pitchFamily="50" charset="-128"/>
              </a:rPr>
              <a:t>フェイスシート　内容</a:t>
            </a:r>
            <a:endParaRPr kumimoji="0" lang="ja-JP" altLang="en-US" sz="3200" b="1" kern="0" dirty="0">
              <a:solidFill>
                <a:sysClr val="windowText" lastClr="000000"/>
              </a:solidFill>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609600" y="1016590"/>
            <a:ext cx="8594019" cy="461665"/>
          </a:xfrm>
          <a:prstGeom prst="rect">
            <a:avLst/>
          </a:prstGeom>
          <a:noFill/>
        </p:spPr>
        <p:txBody>
          <a:bodyPr wrap="none" rtlCol="0">
            <a:spAutoFit/>
          </a:bodyPr>
          <a:lstStyle/>
          <a:p>
            <a:r>
              <a:rPr lang="en-US" altLang="ja-JP" sz="2400" b="1" dirty="0">
                <a:latin typeface="メイリオ" panose="020B0604030504040204" pitchFamily="50" charset="-128"/>
                <a:ea typeface="メイリオ" panose="020B0604030504040204" pitchFamily="50" charset="-128"/>
              </a:rPr>
              <a:t>(1) </a:t>
            </a:r>
            <a:r>
              <a:rPr lang="ja-JP" altLang="en-US" sz="2400" b="1" dirty="0">
                <a:latin typeface="メイリオ" panose="020B0604030504040204" pitchFamily="50" charset="-128"/>
                <a:ea typeface="メイリオ" panose="020B0604030504040204" pitchFamily="50" charset="-128"/>
              </a:rPr>
              <a:t>課題とその背景</a:t>
            </a:r>
            <a:r>
              <a:rPr lang="en-US" altLang="ja-JP" sz="2400" b="1" dirty="0">
                <a:latin typeface="メイリオ" panose="020B0604030504040204" pitchFamily="50" charset="-128"/>
                <a:ea typeface="メイリオ" panose="020B0604030504040204" pitchFamily="50" charset="-128"/>
              </a:rPr>
              <a:t>(</a:t>
            </a:r>
            <a:r>
              <a:rPr lang="ja-JP" altLang="en-US" sz="2400" b="1" dirty="0">
                <a:latin typeface="メイリオ" panose="020B0604030504040204" pitchFamily="50" charset="-128"/>
                <a:ea typeface="メイリオ" panose="020B0604030504040204" pitchFamily="50" charset="-128"/>
              </a:rPr>
              <a:t>プロセス、組織、人／人材などの現状</a:t>
            </a:r>
            <a:r>
              <a:rPr lang="en-US" altLang="ja-JP" sz="2400" b="1" dirty="0">
                <a:latin typeface="メイリオ" panose="020B0604030504040204" pitchFamily="50" charset="-128"/>
                <a:ea typeface="メイリオ" panose="020B0604030504040204" pitchFamily="50" charset="-128"/>
              </a:rPr>
              <a:t>) </a:t>
            </a:r>
            <a:endParaRPr kumimoji="1" lang="ja-JP" altLang="en-US" sz="2400" b="1" dirty="0">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609600" y="3325103"/>
            <a:ext cx="13213874" cy="461665"/>
          </a:xfrm>
          <a:prstGeom prst="rect">
            <a:avLst/>
          </a:prstGeom>
          <a:noFill/>
        </p:spPr>
        <p:txBody>
          <a:bodyPr wrap="none" rtlCol="0">
            <a:spAutoFit/>
          </a:bodyPr>
          <a:lstStyle/>
          <a:p>
            <a:r>
              <a:rPr lang="en-US" altLang="ja-JP" sz="2400" b="1" dirty="0">
                <a:latin typeface="メイリオ" panose="020B0604030504040204" pitchFamily="50" charset="-128"/>
                <a:ea typeface="メイリオ" panose="020B0604030504040204" pitchFamily="50" charset="-128"/>
              </a:rPr>
              <a:t>(2) </a:t>
            </a:r>
            <a:r>
              <a:rPr lang="ja-JP" altLang="en-US" sz="2400" b="1" dirty="0">
                <a:latin typeface="メイリオ" panose="020B0604030504040204" pitchFamily="50" charset="-128"/>
                <a:ea typeface="メイリオ" panose="020B0604030504040204" pitchFamily="50" charset="-128"/>
              </a:rPr>
              <a:t>アプローチ・解決方法や提案する手法：工夫した内容、問題解決／チャレンジした着眼点 </a:t>
            </a:r>
            <a:endParaRPr kumimoji="1" lang="ja-JP" altLang="en-US" sz="2400" b="1" dirty="0">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573157" y="5495754"/>
            <a:ext cx="16465826" cy="830997"/>
          </a:xfrm>
          <a:prstGeom prst="rect">
            <a:avLst/>
          </a:prstGeom>
          <a:noFill/>
        </p:spPr>
        <p:txBody>
          <a:bodyPr wrap="square" rtlCol="0">
            <a:spAutoFit/>
          </a:bodyPr>
          <a:lstStyle/>
          <a:p>
            <a:r>
              <a:rPr lang="en-US" altLang="ja-JP" sz="2400" b="1" dirty="0">
                <a:latin typeface="メイリオ" panose="020B0604030504040204" pitchFamily="50" charset="-128"/>
                <a:ea typeface="メイリオ" panose="020B0604030504040204" pitchFamily="50" charset="-128"/>
              </a:rPr>
              <a:t>(3) </a:t>
            </a:r>
            <a:r>
              <a:rPr lang="ja-JP" altLang="en-US" sz="2400" b="1" dirty="0">
                <a:latin typeface="メイリオ" panose="020B0604030504040204" pitchFamily="50" charset="-128"/>
                <a:ea typeface="メイリオ" panose="020B0604030504040204" pitchFamily="50" charset="-128"/>
              </a:rPr>
              <a:t>解決方法の適用と評価：適用した開発やプロジェクトの概要、プロセス、結果、評価（期待効果を    含む）、</a:t>
            </a:r>
            <a:endParaRPr lang="en-US" altLang="ja-JP" sz="2400" b="1" dirty="0">
              <a:latin typeface="メイリオ" panose="020B0604030504040204" pitchFamily="50" charset="-128"/>
              <a:ea typeface="メイリオ" panose="020B0604030504040204" pitchFamily="50" charset="-128"/>
            </a:endParaRPr>
          </a:p>
          <a:p>
            <a:r>
              <a:rPr lang="ja-JP" altLang="en-US" sz="2400" b="1" dirty="0">
                <a:latin typeface="メイリオ" panose="020B0604030504040204" pitchFamily="50" charset="-128"/>
                <a:ea typeface="メイリオ" panose="020B0604030504040204" pitchFamily="50" charset="-128"/>
              </a:rPr>
              <a:t>　得られた知見など</a:t>
            </a:r>
            <a:endParaRPr kumimoji="1" lang="ja-JP" altLang="en-US" sz="2400" b="1" dirty="0">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573157" y="8035737"/>
            <a:ext cx="16465826" cy="461665"/>
          </a:xfrm>
          <a:prstGeom prst="rect">
            <a:avLst/>
          </a:prstGeom>
          <a:noFill/>
        </p:spPr>
        <p:txBody>
          <a:bodyPr wrap="square" rtlCol="0">
            <a:spAutoFit/>
          </a:bodyPr>
          <a:lstStyle/>
          <a:p>
            <a:r>
              <a:rPr lang="en-US" altLang="ja-JP" sz="2400" b="1" dirty="0">
                <a:latin typeface="メイリオ" panose="020B0604030504040204" pitchFamily="50" charset="-128"/>
                <a:ea typeface="メイリオ" panose="020B0604030504040204" pitchFamily="50" charset="-128"/>
              </a:rPr>
              <a:t>(4) </a:t>
            </a:r>
            <a:r>
              <a:rPr lang="ja-JP" altLang="en-US" sz="2400" b="1" dirty="0">
                <a:latin typeface="メイリオ" panose="020B0604030504040204" pitchFamily="50" charset="-128"/>
                <a:ea typeface="メイリオ" panose="020B0604030504040204" pitchFamily="50" charset="-128"/>
              </a:rPr>
              <a:t>今後の課題：評価に基づき、今後取り組むべき課題</a:t>
            </a:r>
            <a:endParaRPr kumimoji="1" lang="ja-JP" altLang="en-US" sz="2400" b="1" dirty="0">
              <a:latin typeface="メイリオ" panose="020B0604030504040204" pitchFamily="50" charset="-128"/>
              <a:ea typeface="メイリオ" panose="020B0604030504040204" pitchFamily="50" charset="-128"/>
            </a:endParaRPr>
          </a:p>
        </p:txBody>
      </p:sp>
      <p:sp>
        <p:nvSpPr>
          <p:cNvPr id="3" name="テキスト ボックス 2"/>
          <p:cNvSpPr txBox="1"/>
          <p:nvPr/>
        </p:nvSpPr>
        <p:spPr>
          <a:xfrm>
            <a:off x="592207" y="1602786"/>
            <a:ext cx="16698884" cy="1541757"/>
          </a:xfrm>
          <a:prstGeom prst="rect">
            <a:avLst/>
          </a:prstGeom>
          <a:noFill/>
          <a:ln w="0">
            <a:solidFill>
              <a:schemeClr val="tx1"/>
            </a:solidFill>
          </a:ln>
        </p:spPr>
        <p:txBody>
          <a:bodyPr wrap="square" rtlCol="0">
            <a:noAutofit/>
          </a:bodyPr>
          <a:lstStyle/>
          <a:p>
            <a:endParaRPr kumimoji="1" lang="ja-JP" altLang="en-US" dirty="0"/>
          </a:p>
        </p:txBody>
      </p:sp>
      <p:sp>
        <p:nvSpPr>
          <p:cNvPr id="11" name="テキスト ボックス 10"/>
          <p:cNvSpPr txBox="1"/>
          <p:nvPr/>
        </p:nvSpPr>
        <p:spPr>
          <a:xfrm>
            <a:off x="609600" y="3888786"/>
            <a:ext cx="16698884" cy="1541757"/>
          </a:xfrm>
          <a:prstGeom prst="rect">
            <a:avLst/>
          </a:prstGeom>
          <a:noFill/>
          <a:ln w="0">
            <a:solidFill>
              <a:schemeClr val="tx1"/>
            </a:solidFill>
          </a:ln>
        </p:spPr>
        <p:txBody>
          <a:bodyPr wrap="square" rtlCol="0">
            <a:noAutofit/>
          </a:bodyPr>
          <a:lstStyle/>
          <a:p>
            <a:endParaRPr kumimoji="1" lang="ja-JP" altLang="en-US" dirty="0"/>
          </a:p>
        </p:txBody>
      </p:sp>
      <p:sp>
        <p:nvSpPr>
          <p:cNvPr id="12" name="テキスト ボックス 11"/>
          <p:cNvSpPr txBox="1"/>
          <p:nvPr/>
        </p:nvSpPr>
        <p:spPr>
          <a:xfrm>
            <a:off x="533400" y="6344943"/>
            <a:ext cx="16698884" cy="1541757"/>
          </a:xfrm>
          <a:prstGeom prst="rect">
            <a:avLst/>
          </a:prstGeom>
          <a:noFill/>
          <a:ln w="0">
            <a:solidFill>
              <a:schemeClr val="tx1"/>
            </a:solidFill>
          </a:ln>
        </p:spPr>
        <p:txBody>
          <a:bodyPr wrap="square" rtlCol="0">
            <a:noAutofit/>
          </a:bodyPr>
          <a:lstStyle/>
          <a:p>
            <a:endParaRPr kumimoji="1" lang="ja-JP" altLang="en-US" dirty="0"/>
          </a:p>
        </p:txBody>
      </p:sp>
      <p:sp>
        <p:nvSpPr>
          <p:cNvPr id="13" name="テキスト ボックス 12"/>
          <p:cNvSpPr txBox="1"/>
          <p:nvPr/>
        </p:nvSpPr>
        <p:spPr>
          <a:xfrm>
            <a:off x="533400" y="8572500"/>
            <a:ext cx="16698884" cy="1541757"/>
          </a:xfrm>
          <a:prstGeom prst="rect">
            <a:avLst/>
          </a:prstGeom>
          <a:noFill/>
          <a:ln w="0">
            <a:solidFill>
              <a:schemeClr val="tx1"/>
            </a:solidFill>
          </a:ln>
        </p:spPr>
        <p:txBody>
          <a:bodyPr wrap="square" rtlCol="0">
            <a:noAutofit/>
          </a:bodyPr>
          <a:lstStyle/>
          <a:p>
            <a:endParaRPr kumimoji="1" lang="ja-JP" altLang="en-US" dirty="0"/>
          </a:p>
        </p:txBody>
      </p:sp>
    </p:spTree>
    <p:extLst>
      <p:ext uri="{BB962C8B-B14F-4D97-AF65-F5344CB8AC3E}">
        <p14:creationId xmlns:p14="http://schemas.microsoft.com/office/powerpoint/2010/main" val="25465051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175</TotalTime>
  <Words>280</Words>
  <Application>Microsoft Office PowerPoint</Application>
  <PresentationFormat>ユーザー設定</PresentationFormat>
  <Paragraphs>19</Paragraphs>
  <Slides>3</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Microsoft YaHei UI</vt:lpstr>
      <vt:lpstr>MS UI Gothic</vt:lpstr>
      <vt:lpstr>メイリオ</vt:lpstr>
      <vt:lpstr>游ゴシック</vt:lpstr>
      <vt:lpstr>Calibri</vt:lpstr>
      <vt:lpstr>Office Theme</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Mizoo Motohiro</dc:creator>
  <cp:lastModifiedBy>JISA</cp:lastModifiedBy>
  <cp:revision>14</cp:revision>
  <dcterms:created xsi:type="dcterms:W3CDTF">2024-07-31T02:05:41Z</dcterms:created>
  <dcterms:modified xsi:type="dcterms:W3CDTF">2025-08-29T01:13:51Z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2023-11-06T00:00:00Z</vt:filetime>
  </property>
  <property fmtid="{D5CDD505-2E9C-101B-9397-08002B2CF9AE}" pid="3" name="Creator">
    <vt:lpwstr>Microsoft® PowerPoint® for Microsoft 365</vt:lpwstr>
  </property>
  <property fmtid="{D5CDD505-2E9C-101B-9397-08002B2CF9AE}" pid="4" name="LastSaved">
    <vt:filetime>2024-07-31T00:00:00Z</vt:filetime>
  </property>
</Properties>
</file>