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7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4B55D81-6DA7-483A-94E4-442D23EA4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E868AD80-03F5-4041-A95C-E389B2EF8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F02992D-5792-4626-B2C6-193A5BB06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A23E4D4-8096-4616-B9A9-B3C0387C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E11481C9-DE73-40BE-8950-B12D36E8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80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C7CD209-62A1-4BA1-82BD-6AE63AEC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1A6DD5E1-D717-4625-B58A-EE1BD184D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200204B-AEF2-40EC-A59C-4D72DC56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27F1D6A-FE7D-43EF-9F49-EAA060D6C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6D4F912-3347-44CC-B6A7-348B6682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45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DB8DEFDD-2BBF-4DB0-AA2B-CB3DBAD00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B6F70305-304C-424C-8C67-62C343BA3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9FE74F9-E098-440F-91CB-346E75728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1F143F82-2BB1-44AB-AC87-91158D9F3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A0689A4-9DB2-42D2-8F9D-192E1199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37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6C7EE9A-AFCF-45FF-89EC-104892FC2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15A7501-777D-4C6C-A227-4116E535A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5F14BC96-5333-48F2-8471-7FDF4EBF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A41ACFF-781D-4BE0-B567-2F711E2B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445DAB6-A630-4B30-A034-E6E8C7E9B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84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E9F0FF8-C0C2-485E-ADB9-C2272EB4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CEBB5C4F-D5A8-4550-BE55-B208C0E86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D75DB9F-A1E4-4D84-9CC4-C58D47C5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B92E725-8AD1-482E-9364-591DFE72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18CB3BA-DE8A-4DA0-893F-F24691C9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80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8F012F9-268E-4C0B-9D2C-B9FD0C8C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0B284A6-579B-4F97-9534-7467E0E71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88C5E533-1903-482C-8BE1-19E6D1F94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9A5A389F-476F-42BF-A0FC-26C4496CD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637AD742-55AD-4F6C-802E-5951B362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56D2FF4A-493C-45D5-BBDA-772D91CAC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37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948E829-78BA-4B7F-9695-1E60CEEA8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A819CEBE-7CA6-4021-AE7E-D62F521D4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47E3A793-0E05-4046-807C-EF9DB8774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C2A073C5-2DDE-419F-BC7C-0C2B14AFB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FA2649BB-4085-42A6-95E8-6891EB5B4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35C1A4A1-091B-4083-A0D4-4D56CEFD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8BF8842C-9960-4811-B181-79ECB154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53C820D3-7C81-455C-A105-8A10B3C8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5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EFBBFBD-3164-4573-86AD-E7144581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7A6B6EE7-BC91-420B-B178-5FD58D32B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7C55904E-0B12-4707-9C97-FE450F3A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1EDFBBDD-6EB7-49E9-A6C6-A3FA9026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69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51443C21-A577-4B01-B1F6-74E6D15F1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BF38D8EC-B744-4AEA-85AA-8C6E6A25C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9D61C2B3-AB4A-4A00-BC6E-E32AEA25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14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671A996-CBA7-4345-9444-A71BA4B3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258D7DD2-56F3-4D69-B6EB-646FBD787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0C138AF2-A782-4233-8258-49D7A6832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1056F115-682E-41BA-9B88-F920378A8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208E2D6-C732-473E-B12D-7FB1F414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88A0606-5134-497E-93DB-747EEEC4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41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7E73125-E7EC-44AF-B521-1711649D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2DAF891F-0429-4450-812B-6CB1A3533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7DA49D66-40BF-4D19-8F13-7305FDED6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8A2CDFC-6D6A-4DC7-9A64-0A55F4401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43767DD-9CFF-461D-A27A-214210EC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C1E361FD-7AE3-40CE-8FD2-FC0D09EC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92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60D51D7C-F50C-4E16-AE37-057BD9D8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211C6AE-6E59-4D22-B748-96291F2C1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DCD02FF-36FB-4398-BA7B-E2E6DB7CB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5BF54-2C6F-485F-ADF6-E9EC31C79D66}" type="datetimeFigureOut">
              <a:rPr kumimoji="1" lang="ja-JP" altLang="en-US" smtClean="0"/>
              <a:t>2018/8/3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D2CE50AC-7457-45AC-BB1B-648265A59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23540D6-1745-40B6-BB32-7B240FA68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444F0-5E10-48A6-90E2-EFBCB8B66A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31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="" xmlns:a16="http://schemas.microsoft.com/office/drawing/2014/main" id="{6685E60C-DDA4-4480-A9C1-1379F2759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17" y="830739"/>
            <a:ext cx="3788802" cy="21312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37871829-6C50-4C6E-A1CD-2996B3BE4C51}"/>
              </a:ext>
            </a:extLst>
          </p:cNvPr>
          <p:cNvSpPr txBox="1"/>
          <p:nvPr/>
        </p:nvSpPr>
        <p:spPr>
          <a:xfrm>
            <a:off x="1311991" y="2961939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Height:350</a:t>
            </a:r>
            <a:r>
              <a:rPr kumimoji="1"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（通常）</a:t>
            </a:r>
          </a:p>
        </p:txBody>
      </p:sp>
      <p:pic>
        <p:nvPicPr>
          <p:cNvPr id="10" name="図 9">
            <a:extLst>
              <a:ext uri="{FF2B5EF4-FFF2-40B4-BE49-F238E27FC236}">
                <a16:creationId xmlns="" xmlns:a16="http://schemas.microsoft.com/office/drawing/2014/main" id="{80F661AB-C32D-446C-AC48-2589E495B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18" y="3665228"/>
            <a:ext cx="4121602" cy="23184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118403E7-2A17-4B0E-981C-6E4600950CD5}"/>
              </a:ext>
            </a:extLst>
          </p:cNvPr>
          <p:cNvSpPr txBox="1"/>
          <p:nvPr/>
        </p:nvSpPr>
        <p:spPr>
          <a:xfrm>
            <a:off x="1151403" y="6109862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Height:380</a:t>
            </a:r>
            <a:r>
              <a:rPr kumimoji="1"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（文字有り）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="" xmlns:a16="http://schemas.microsoft.com/office/drawing/2014/main" id="{29CB5E28-7D6E-41F3-B202-D9E8E3F1B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270" y="3603353"/>
            <a:ext cx="4341600" cy="2442149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634D4F52-602E-4963-9436-DAB42488B758}"/>
              </a:ext>
            </a:extLst>
          </p:cNvPr>
          <p:cNvSpPr txBox="1"/>
          <p:nvPr/>
        </p:nvSpPr>
        <p:spPr>
          <a:xfrm>
            <a:off x="7470391" y="6124136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Height:</a:t>
            </a:r>
            <a: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400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（文字多め）</a:t>
            </a:r>
            <a:endParaRPr kumimoji="1" lang="ja-JP" altLang="en-US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="" xmlns:a16="http://schemas.microsoft.com/office/drawing/2014/main" id="{E22D67F7-2CB0-4C45-A0C8-32B0321A8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881" y="1028729"/>
            <a:ext cx="3251200" cy="18288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A058D4FF-0C8F-4D3E-A414-CDC0C050258E}"/>
              </a:ext>
            </a:extLst>
          </p:cNvPr>
          <p:cNvSpPr txBox="1"/>
          <p:nvPr/>
        </p:nvSpPr>
        <p:spPr>
          <a:xfrm>
            <a:off x="7470391" y="2896846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Height:300</a:t>
            </a:r>
            <a:r>
              <a:rPr kumimoji="1"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（写真等）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0F5C7AB3-6E81-4747-BB04-DF3DB929956C}"/>
              </a:ext>
            </a:extLst>
          </p:cNvPr>
          <p:cNvSpPr txBox="1"/>
          <p:nvPr/>
        </p:nvSpPr>
        <p:spPr>
          <a:xfrm>
            <a:off x="118008" y="242840"/>
            <a:ext cx="12495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図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・写真（メイン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）１枚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を次のいずれかの枠におさめて、枠ごと保存してください。</a:t>
            </a:r>
            <a:endParaRPr kumimoji="1" lang="ja-JP" altLang="en-US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719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="" xmlns:a16="http://schemas.microsoft.com/office/drawing/2014/main" id="{6685E60C-DDA4-4480-A9C1-1379F2759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74" y="2238423"/>
            <a:ext cx="1407999" cy="792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0D961DC9-EC19-4C8D-861A-A171B57B985E}"/>
              </a:ext>
            </a:extLst>
          </p:cNvPr>
          <p:cNvSpPr txBox="1"/>
          <p:nvPr/>
        </p:nvSpPr>
        <p:spPr>
          <a:xfrm>
            <a:off x="1440269" y="1627936"/>
            <a:ext cx="10495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図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写真（小）を１枚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の枠に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おさめて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枠ごと保存してください。</a:t>
            </a:r>
            <a:endParaRPr kumimoji="1" lang="ja-JP" altLang="en-US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37871829-6C50-4C6E-A1CD-2996B3BE4C51}"/>
              </a:ext>
            </a:extLst>
          </p:cNvPr>
          <p:cNvSpPr txBox="1"/>
          <p:nvPr/>
        </p:nvSpPr>
        <p:spPr>
          <a:xfrm>
            <a:off x="4928648" y="3057471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Height:130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（小ファイル）</a:t>
            </a:r>
            <a:endParaRPr kumimoji="1" lang="ja-JP" altLang="en-US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76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="" xmlns:a16="http://schemas.microsoft.com/office/drawing/2014/main" id="{0D961DC9-EC19-4C8D-861A-A171B57B985E}"/>
              </a:ext>
            </a:extLst>
          </p:cNvPr>
          <p:cNvSpPr txBox="1"/>
          <p:nvPr/>
        </p:nvSpPr>
        <p:spPr>
          <a:xfrm>
            <a:off x="3274541" y="2011376"/>
            <a:ext cx="65654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40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可能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であれば</a:t>
            </a:r>
            <a:r>
              <a:rPr lang="en-US" altLang="ja-JP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①、②の画像ファイルを最適化し、</a:t>
            </a:r>
            <a:endParaRPr kumimoji="1" lang="en-US" altLang="ja-JP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①は約</a:t>
            </a:r>
            <a:r>
              <a:rPr lang="en-US" altLang="ja-JP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キロバイト、</a:t>
            </a:r>
            <a:endParaRPr lang="en-US" altLang="ja-JP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②は約</a:t>
            </a:r>
            <a:r>
              <a:rPr kumimoji="1" lang="en-US" altLang="ja-JP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キロバイト</a:t>
            </a:r>
            <a:endParaRPr kumimoji="1" lang="en-US" altLang="ja-JP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 err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容量を圧縮してください。</a:t>
            </a:r>
            <a:endParaRPr kumimoji="1" lang="ja-JP" altLang="en-US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189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6615</TotalTime>
  <Words>84</Words>
  <Application>Microsoft Office PowerPoint</Application>
  <PresentationFormat>ワイド画面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hasu take</dc:creator>
  <cp:lastModifiedBy>橋本　壮広</cp:lastModifiedBy>
  <cp:revision>98</cp:revision>
  <dcterms:created xsi:type="dcterms:W3CDTF">2018-06-23T09:19:43Z</dcterms:created>
  <dcterms:modified xsi:type="dcterms:W3CDTF">2018-08-03T10:47:34Z</dcterms:modified>
</cp:coreProperties>
</file>