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23"/>
  </p:notesMasterIdLst>
  <p:handoutMasterIdLst>
    <p:handoutMasterId r:id="rId24"/>
  </p:handoutMasterIdLst>
  <p:sldIdLst>
    <p:sldId id="291" r:id="rId2"/>
    <p:sldId id="257" r:id="rId3"/>
    <p:sldId id="258" r:id="rId4"/>
    <p:sldId id="259" r:id="rId5"/>
    <p:sldId id="260" r:id="rId6"/>
    <p:sldId id="277"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906000" cy="6858000" type="A4"/>
  <p:notesSz cx="10007600" cy="68707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Rg st="1" end="23"/>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9900"/>
    <a:srgbClr val="CCFF66"/>
    <a:srgbClr val="33CCFF"/>
    <a:srgbClr val="9BD5E9"/>
    <a:srgbClr val="3399FF"/>
    <a:srgbClr val="FFFF99"/>
    <a:srgbClr val="9CC2CA"/>
    <a:srgbClr val="6666FF"/>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39" autoAdjust="0"/>
    <p:restoredTop sz="86279" autoAdjust="0"/>
  </p:normalViewPr>
  <p:slideViewPr>
    <p:cSldViewPr>
      <p:cViewPr>
        <p:scale>
          <a:sx n="82" d="100"/>
          <a:sy n="82" d="100"/>
        </p:scale>
        <p:origin x="-883" y="-350"/>
      </p:cViewPr>
      <p:guideLst>
        <p:guide orient="horz" pos="2160"/>
        <p:guide pos="3120"/>
      </p:guideLst>
    </p:cSldViewPr>
  </p:slideViewPr>
  <p:outlineViewPr>
    <p:cViewPr>
      <p:scale>
        <a:sx n="33" d="100"/>
        <a:sy n="33" d="100"/>
      </p:scale>
      <p:origin x="0" y="437"/>
    </p:cViewPr>
  </p:outlineViewPr>
  <p:notesTextViewPr>
    <p:cViewPr>
      <p:scale>
        <a:sx n="1" d="1"/>
        <a:sy n="1" d="1"/>
      </p:scale>
      <p:origin x="0" y="0"/>
    </p:cViewPr>
  </p:notesTextViewPr>
  <p:sorterViewPr>
    <p:cViewPr>
      <p:scale>
        <a:sx n="100" d="100"/>
        <a:sy n="100" d="100"/>
      </p:scale>
      <p:origin x="0" y="0"/>
    </p:cViewPr>
  </p:sorter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37050" cy="3429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68962" y="0"/>
            <a:ext cx="4337050" cy="342900"/>
          </a:xfrm>
          <a:prstGeom prst="rect">
            <a:avLst/>
          </a:prstGeom>
        </p:spPr>
        <p:txBody>
          <a:bodyPr vert="horz" lIns="91440" tIns="45720" rIns="91440" bIns="45720" rtlCol="0"/>
          <a:lstStyle>
            <a:lvl1pPr algn="r">
              <a:defRPr sz="1200"/>
            </a:lvl1pPr>
          </a:lstStyle>
          <a:p>
            <a:fld id="{D3FC8C8E-3F70-49D9-AE9A-553DBF1D4678}" type="datetimeFigureOut">
              <a:rPr kumimoji="1" lang="ja-JP" altLang="en-US" smtClean="0"/>
              <a:t>2011/4/6</a:t>
            </a:fld>
            <a:endParaRPr kumimoji="1" lang="ja-JP" altLang="en-US"/>
          </a:p>
        </p:txBody>
      </p:sp>
      <p:sp>
        <p:nvSpPr>
          <p:cNvPr id="4" name="フッター プレースホルダー 3"/>
          <p:cNvSpPr>
            <a:spLocks noGrp="1"/>
          </p:cNvSpPr>
          <p:nvPr>
            <p:ph type="ftr" sz="quarter" idx="2"/>
          </p:nvPr>
        </p:nvSpPr>
        <p:spPr>
          <a:xfrm>
            <a:off x="0" y="6526213"/>
            <a:ext cx="4337050" cy="3429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68962" y="6526213"/>
            <a:ext cx="4337050" cy="342900"/>
          </a:xfrm>
          <a:prstGeom prst="rect">
            <a:avLst/>
          </a:prstGeom>
        </p:spPr>
        <p:txBody>
          <a:bodyPr vert="horz" lIns="91440" tIns="45720" rIns="91440" bIns="45720" rtlCol="0" anchor="b"/>
          <a:lstStyle>
            <a:lvl1pPr algn="r">
              <a:defRPr sz="1200"/>
            </a:lvl1pPr>
          </a:lstStyle>
          <a:p>
            <a:fld id="{24430821-EA3C-49CA-AB91-2DBDEDE28BCE}" type="slidenum">
              <a:rPr kumimoji="1" lang="ja-JP" altLang="en-US" smtClean="0"/>
              <a:t>‹#›</a:t>
            </a:fld>
            <a:endParaRPr kumimoji="1" lang="ja-JP" altLang="en-US"/>
          </a:p>
        </p:txBody>
      </p:sp>
    </p:spTree>
    <p:extLst>
      <p:ext uri="{BB962C8B-B14F-4D97-AF65-F5344CB8AC3E}">
        <p14:creationId xmlns:p14="http://schemas.microsoft.com/office/powerpoint/2010/main" val="8363628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36628" cy="343535"/>
          </a:xfrm>
          <a:prstGeom prst="rect">
            <a:avLst/>
          </a:prstGeom>
        </p:spPr>
        <p:txBody>
          <a:bodyPr vert="horz" lIns="96442" tIns="48221" rIns="96442" bIns="48221" rtlCol="0"/>
          <a:lstStyle>
            <a:lvl1pPr algn="l">
              <a:defRPr sz="1300"/>
            </a:lvl1pPr>
          </a:lstStyle>
          <a:p>
            <a:endParaRPr kumimoji="1" lang="ja-JP" altLang="en-US"/>
          </a:p>
        </p:txBody>
      </p:sp>
      <p:sp>
        <p:nvSpPr>
          <p:cNvPr id="3" name="日付プレースホルダー 2"/>
          <p:cNvSpPr>
            <a:spLocks noGrp="1"/>
          </p:cNvSpPr>
          <p:nvPr>
            <p:ph type="dt" idx="1"/>
          </p:nvPr>
        </p:nvSpPr>
        <p:spPr>
          <a:xfrm>
            <a:off x="5668658" y="1"/>
            <a:ext cx="4336628" cy="343535"/>
          </a:xfrm>
          <a:prstGeom prst="rect">
            <a:avLst/>
          </a:prstGeom>
        </p:spPr>
        <p:txBody>
          <a:bodyPr vert="horz" lIns="96442" tIns="48221" rIns="96442" bIns="48221" rtlCol="0"/>
          <a:lstStyle>
            <a:lvl1pPr algn="r">
              <a:defRPr sz="1300"/>
            </a:lvl1pPr>
          </a:lstStyle>
          <a:p>
            <a:fld id="{C57031AF-EFAC-4857-9909-A82213C43573}" type="datetimeFigureOut">
              <a:rPr kumimoji="1" lang="ja-JP" altLang="en-US" smtClean="0"/>
              <a:pPr/>
              <a:t>2011/4/6</a:t>
            </a:fld>
            <a:endParaRPr kumimoji="1" lang="ja-JP" altLang="en-US"/>
          </a:p>
        </p:txBody>
      </p:sp>
      <p:sp>
        <p:nvSpPr>
          <p:cNvPr id="4" name="スライド イメージ プレースホルダー 3"/>
          <p:cNvSpPr>
            <a:spLocks noGrp="1" noRot="1" noChangeAspect="1"/>
          </p:cNvSpPr>
          <p:nvPr>
            <p:ph type="sldImg" idx="2"/>
          </p:nvPr>
        </p:nvSpPr>
        <p:spPr>
          <a:xfrm>
            <a:off x="3143250" y="515938"/>
            <a:ext cx="3721100" cy="2576512"/>
          </a:xfrm>
          <a:prstGeom prst="rect">
            <a:avLst/>
          </a:prstGeom>
          <a:noFill/>
          <a:ln w="12700">
            <a:solidFill>
              <a:prstClr val="black"/>
            </a:solidFill>
          </a:ln>
        </p:spPr>
        <p:txBody>
          <a:bodyPr vert="horz" lIns="96442" tIns="48221" rIns="96442" bIns="48221" rtlCol="0" anchor="ctr"/>
          <a:lstStyle/>
          <a:p>
            <a:endParaRPr lang="ja-JP" altLang="en-US"/>
          </a:p>
        </p:txBody>
      </p:sp>
      <p:sp>
        <p:nvSpPr>
          <p:cNvPr id="5" name="ノート プレースホルダー 4"/>
          <p:cNvSpPr>
            <a:spLocks noGrp="1"/>
          </p:cNvSpPr>
          <p:nvPr>
            <p:ph type="body" sz="quarter" idx="3"/>
          </p:nvPr>
        </p:nvSpPr>
        <p:spPr>
          <a:xfrm>
            <a:off x="1000760" y="3263583"/>
            <a:ext cx="8006080" cy="3091815"/>
          </a:xfrm>
          <a:prstGeom prst="rect">
            <a:avLst/>
          </a:prstGeom>
        </p:spPr>
        <p:txBody>
          <a:bodyPr vert="horz" lIns="96442" tIns="48221" rIns="96442" bIns="48221"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6525974"/>
            <a:ext cx="4336628" cy="343535"/>
          </a:xfrm>
          <a:prstGeom prst="rect">
            <a:avLst/>
          </a:prstGeom>
        </p:spPr>
        <p:txBody>
          <a:bodyPr vert="horz" lIns="96442" tIns="48221" rIns="96442" bIns="48221"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5668658" y="6525974"/>
            <a:ext cx="4336628" cy="343535"/>
          </a:xfrm>
          <a:prstGeom prst="rect">
            <a:avLst/>
          </a:prstGeom>
        </p:spPr>
        <p:txBody>
          <a:bodyPr vert="horz" lIns="96442" tIns="48221" rIns="96442" bIns="48221" rtlCol="0" anchor="b"/>
          <a:lstStyle>
            <a:lvl1pPr algn="r">
              <a:defRPr sz="1300"/>
            </a:lvl1pPr>
          </a:lstStyle>
          <a:p>
            <a:fld id="{AE6EC9DD-A3BE-441C-AED7-1FF0B833D2A6}" type="slidenum">
              <a:rPr kumimoji="1" lang="ja-JP" altLang="en-US" smtClean="0"/>
              <a:pPr/>
              <a:t>‹#›</a:t>
            </a:fld>
            <a:endParaRPr kumimoji="1" lang="ja-JP" altLang="en-US"/>
          </a:p>
        </p:txBody>
      </p:sp>
    </p:spTree>
    <p:extLst>
      <p:ext uri="{BB962C8B-B14F-4D97-AF65-F5344CB8AC3E}">
        <p14:creationId xmlns:p14="http://schemas.microsoft.com/office/powerpoint/2010/main" val="29444903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300" dirty="0"/>
              <a:t>➊</a:t>
            </a:r>
            <a:r>
              <a:rPr kumimoji="1" lang="ja-JP" altLang="en-US" dirty="0" smtClean="0"/>
              <a:t>今日はみなさんに、「</a:t>
            </a:r>
            <a:r>
              <a:rPr kumimoji="1" lang="en-US" altLang="ja-JP" dirty="0" smtClean="0"/>
              <a:t>IT</a:t>
            </a:r>
            <a:r>
              <a:rPr kumimoji="1" lang="ja-JP" altLang="en-US" dirty="0" smtClean="0"/>
              <a:t>」を利用した便利な暮らしのひみつについてお話ししたいと思います。</a:t>
            </a:r>
            <a:r>
              <a:rPr lang="ja-JP" altLang="en-US" sz="1300" dirty="0"/>
              <a:t>➋</a:t>
            </a:r>
            <a:r>
              <a:rPr kumimoji="1" lang="ja-JP" altLang="en-US" dirty="0" smtClean="0"/>
              <a:t>現在、皆さんは、毎日のようにパソコンや携帯電話を利用していることと思います。これらの端末は、いつでも、どこにいても、情報を受け取ったり、発信したりすることができ、とても便利な道具ですね。このような道具を用いた便利な暮らしのことを表すときに、</a:t>
            </a:r>
            <a:r>
              <a:rPr lang="ja-JP" altLang="en-US" sz="1300" dirty="0"/>
              <a:t>➌</a:t>
            </a:r>
            <a:r>
              <a:rPr kumimoji="1" lang="ja-JP" altLang="en-US" dirty="0" smtClean="0"/>
              <a:t>「</a:t>
            </a:r>
            <a:r>
              <a:rPr kumimoji="1" lang="en-US" altLang="ja-JP" dirty="0" smtClean="0"/>
              <a:t>IT</a:t>
            </a:r>
            <a:r>
              <a:rPr kumimoji="1" lang="ja-JP" altLang="en-US" dirty="0" smtClean="0"/>
              <a:t>」という言葉が使われるのを耳にしたことはありますか？　実は現在、パソコンや携帯電話に限らず、毎日の暮らしのさまざまな場面で、私たちは</a:t>
            </a:r>
            <a:r>
              <a:rPr kumimoji="1" lang="en-US" altLang="ja-JP" dirty="0" smtClean="0"/>
              <a:t>IT</a:t>
            </a:r>
            <a:r>
              <a:rPr kumimoji="1" lang="ja-JP" altLang="en-US" dirty="0" smtClean="0"/>
              <a:t>を利用しています。ではいったい、</a:t>
            </a:r>
            <a:r>
              <a:rPr kumimoji="1" lang="en-US" altLang="ja-JP" dirty="0" smtClean="0"/>
              <a:t>IT</a:t>
            </a:r>
            <a:r>
              <a:rPr kumimoji="1" lang="ja-JP" altLang="en-US" dirty="0" smtClean="0"/>
              <a:t>とは何を指し、私たちは実際、どのように利用しているのでしょうか？これから、くわしくご紹介していきます。</a:t>
            </a:r>
            <a:endParaRPr kumimoji="1" lang="ja-JP" altLang="en-US" dirty="0"/>
          </a:p>
        </p:txBody>
      </p:sp>
      <p:sp>
        <p:nvSpPr>
          <p:cNvPr id="4" name="スライド番号プレースホルダー 3"/>
          <p:cNvSpPr>
            <a:spLocks noGrp="1"/>
          </p:cNvSpPr>
          <p:nvPr>
            <p:ph type="sldNum" sz="quarter" idx="10"/>
          </p:nvPr>
        </p:nvSpPr>
        <p:spPr/>
        <p:txBody>
          <a:bodyPr/>
          <a:lstStyle/>
          <a:p>
            <a:fld id="{AE6EC9DD-A3BE-441C-AED7-1FF0B833D2A6}" type="slidenum">
              <a:rPr kumimoji="1" lang="ja-JP" altLang="en-US" smtClean="0"/>
              <a:pPr/>
              <a:t>1</a:t>
            </a:fld>
            <a:endParaRPr kumimoji="1" lang="ja-JP" altLang="en-US"/>
          </a:p>
        </p:txBody>
      </p:sp>
    </p:spTree>
    <p:extLst>
      <p:ext uri="{BB962C8B-B14F-4D97-AF65-F5344CB8AC3E}">
        <p14:creationId xmlns:p14="http://schemas.microsoft.com/office/powerpoint/2010/main" val="764310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➊高校生のみなさんになじみ深い店と言えば、コンビニエンスストアですね。実は、コンビニエンスストアは、</a:t>
            </a:r>
            <a:r>
              <a:rPr lang="en-US" altLang="ja-JP" dirty="0" smtClean="0"/>
              <a:t>IT</a:t>
            </a:r>
            <a:r>
              <a:rPr lang="ja-JP" altLang="en-US" dirty="0" smtClean="0"/>
              <a:t>のしくみを最大限に生かした店舗なのです。コンビニエンスストアの「便利さ」を支える特徴とは何でしょうか。➋２４時間いつでも商品がそろっていること➌物を買うだけでなく、銀行のようにお金を下ろすことができること。➍小銭を出さずに買い物ができること、さまざまありますね。これらの便利な特徴は、すべて</a:t>
            </a:r>
            <a:r>
              <a:rPr lang="en-US" altLang="ja-JP" dirty="0" smtClean="0"/>
              <a:t>IT</a:t>
            </a:r>
            <a:r>
              <a:rPr lang="ja-JP" altLang="en-US" dirty="0" smtClean="0"/>
              <a:t>のしくみを利用したコンピュータシステムによって支えられています。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10</a:t>
            </a:fld>
            <a:endParaRPr kumimoji="1" lang="ja-JP"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➊ここからは、もう少し視野を広げてみましょう。私たちが日ごろ目にする機会のない場所でも、</a:t>
            </a:r>
            <a:r>
              <a:rPr lang="en-US" altLang="ja-JP" dirty="0" smtClean="0"/>
              <a:t>IT</a:t>
            </a:r>
            <a:r>
              <a:rPr lang="ja-JP" altLang="en-US" dirty="0" smtClean="0"/>
              <a:t>のしくみは生かされています。➋たとえば、郵便局に集められたはがきや手紙の仕分け作業では、コンピュータが７桁の郵便番号を読み取り、スピーディーに仕分けています。➌製品を出荷する倉庫では、製品を積み込んだ箱に特別なデータチップを貼り付けています。出荷ゲートを通過する時に、このデータチップが自動的に読み取られ、どこへ、なにを、いくつ出荷するのかが、コンピュータで一括管理されます。もともと人間が行っていた作業をコンピュータが担うことで、作業スピードの向上や、コストの削減などのメリットが生まれています。</a:t>
            </a:r>
            <a:r>
              <a:rPr lang="en-US" altLang="ja-JP" dirty="0" smtClean="0"/>
              <a:t>IT</a:t>
            </a:r>
            <a:r>
              <a:rPr lang="ja-JP" altLang="en-US" dirty="0" smtClean="0"/>
              <a:t>はこんな場面でも、「便利」を生み出しているのです。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11</a:t>
            </a:fld>
            <a:endParaRPr kumimoji="1" lang="ja-JP"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➌鉄道や空の交通網は、日々たくさんの乗客が利用します。効率よく、確実に、あらゆる目的地へ向けて乗客を輸送するために、複雑で緻密な運行ダイヤやフライトスケジュールが組まれています。ここでも、</a:t>
            </a:r>
            <a:r>
              <a:rPr lang="en-US" altLang="ja-JP" dirty="0" smtClean="0"/>
              <a:t>IT</a:t>
            </a:r>
            <a:r>
              <a:rPr lang="ja-JP" altLang="en-US" dirty="0" smtClean="0"/>
              <a:t>が一役買っています。➍運行スケジュールの作成や変更だけでなく、日々の運行状況の管理やスピーディーな伝達が、</a:t>
            </a:r>
            <a:r>
              <a:rPr lang="en-US" altLang="ja-JP" dirty="0" smtClean="0"/>
              <a:t>IT</a:t>
            </a:r>
            <a:r>
              <a:rPr lang="ja-JP" altLang="en-US" dirty="0" smtClean="0"/>
              <a:t>によって行われています。また、車両や機体の運転機能そのものも、精密なコンピュータシステムによって制御されています。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12</a:t>
            </a:fld>
            <a:endParaRPr kumimoji="1" lang="ja-JP"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a:t>
            </a:r>
            <a:r>
              <a:rPr lang="en-US" altLang="ja-JP" dirty="0" smtClean="0"/>
              <a:t>IT</a:t>
            </a:r>
            <a:r>
              <a:rPr lang="ja-JP" altLang="en-US" dirty="0" smtClean="0"/>
              <a:t>のしくみが利用されている場所は、私たちが暮らす地球だけでなく、宇宙空間にまで広がっています。➋➌ロケットや人工衛星は、打ち上げられた後、コンピュータ制御で自動運転するほか、宇宙空間で観測したデータを、地球の管制室にあるコンピュータに送信したり、逆に、指令を受信して実行したりすることができます。➍また、世界の主要な国が協力して建設を進めている国際宇宙ステーションにおいても、さまざまなシステムがコンピュータによって制御されています。このように</a:t>
            </a:r>
            <a:r>
              <a:rPr lang="en-US" altLang="ja-JP" dirty="0" smtClean="0"/>
              <a:t>IT</a:t>
            </a:r>
            <a:r>
              <a:rPr lang="ja-JP" altLang="en-US" dirty="0" smtClean="0"/>
              <a:t>のしくみは、私たちの家庭から宇宙空間まで、あらゆる場所で、あらゆる分野で活用されています。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13</a:t>
            </a:fld>
            <a:endParaRPr kumimoji="1" lang="ja-JP"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➊ここまでは、私たちの暮らしに利用されている</a:t>
            </a:r>
            <a:r>
              <a:rPr lang="en-US" altLang="ja-JP" dirty="0" smtClean="0"/>
              <a:t>IT</a:t>
            </a:r>
            <a:r>
              <a:rPr lang="ja-JP" altLang="en-US" dirty="0" smtClean="0"/>
              <a:t>の便利なしくみについて紹介しました。➋～➍さてここからは、これらの便利なしくみがどのように生み出されているのか、コンピュータの技術的なお話をします。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14</a:t>
            </a:fld>
            <a:endParaRPr kumimoji="1" lang="ja-JP"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みなさんは、コンピュータがどんな機能を持った機械なのか、知っていますか？➋もともとコンピュータは、自動的に計算を行う「計算機」として開発されました。➌高度に進化した現在も、その根本的なしくみは変わっていません。ところで、計算機としてのコンピュータは、それ単独では動きません。電卓と同じように、「計算をしなさい」という命令を受けて、はじめて動作します。➍その命令を人に代わって出すのが、「ソフトウェア」です。コンピュータは、ソフトウェアの命令通りに動作することで、複雑で高度な計算処理を高速で行い、記憶していきます。➎つまり、</a:t>
            </a:r>
            <a:r>
              <a:rPr lang="en-US" altLang="ja-JP" dirty="0" smtClean="0"/>
              <a:t>IT</a:t>
            </a:r>
            <a:r>
              <a:rPr lang="ja-JP" altLang="en-US" dirty="0" smtClean="0"/>
              <a:t>の便利なしくみは、ソフトウェアがコンピュータに命令を出すことによって、はじめて実現されると言えます。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15</a:t>
            </a:fld>
            <a:endParaRPr kumimoji="1" lang="ja-JP"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➊では、ソフトウェアとはどんなものでしょうか？ソフトウェアの身近な例をご紹介します。みなさんは「携帯アプリ」を利用したことがありますか？➋➌インターネットを通じてアプリをダウンロードすることで、さまざまなゲームを楽しんだり、待ち受け画面の時計表示を、自分の好きなようにカスタマイズしたりすることができますね。➍この、「アプリ」は、正式には「アプリケーションソフトウェア」と言います。アプリケーションソフトウェアは、ユーザーがしたい作業を直接的にかなえてくれるソフトウェアのことです。</a:t>
            </a:r>
            <a:endParaRPr kumimoji="1" lang="ja-JP" altLang="en-US" dirty="0"/>
          </a:p>
        </p:txBody>
      </p:sp>
      <p:sp>
        <p:nvSpPr>
          <p:cNvPr id="4" name="スライド番号プレースホルダー 3"/>
          <p:cNvSpPr>
            <a:spLocks noGrp="1"/>
          </p:cNvSpPr>
          <p:nvPr>
            <p:ph type="sldNum" sz="quarter" idx="10"/>
          </p:nvPr>
        </p:nvSpPr>
        <p:spPr/>
        <p:txBody>
          <a:bodyPr/>
          <a:lstStyle/>
          <a:p>
            <a:fld id="{AE6EC9DD-A3BE-441C-AED7-1FF0B833D2A6}" type="slidenum">
              <a:rPr kumimoji="1" lang="ja-JP" altLang="en-US" smtClean="0"/>
              <a:pPr/>
              <a:t>16</a:t>
            </a:fld>
            <a:endParaRPr kumimoji="1" lang="ja-JP" altLang="en-US"/>
          </a:p>
        </p:txBody>
      </p:sp>
    </p:spTree>
    <p:extLst>
      <p:ext uri="{BB962C8B-B14F-4D97-AF65-F5344CB8AC3E}">
        <p14:creationId xmlns:p14="http://schemas.microsoft.com/office/powerpoint/2010/main" val="29791099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ソフトウェアには、アプリケーションソフトウェアのほかに、もう１つあります。➋それは、「システムソフトウェア」です。システムソフトウェアは、コンピュータが正しく動作し、ユーザーが不便なくアプリケーションを利用できるように、指示を出す役割を持っています。➌➍たとえば、「ウィンドウズ」や「マッキントッシュ」などは、ユーザーがメールソフトやインターネットブラウザなどのアプリケーションを快適に利用できるように開発された、システムソフトウェアの一種です。➎このように、コンピュータは、システムソフトウェアとアプリケーションソフトウェアの連携により動作しているので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17</a:t>
            </a:fld>
            <a:endParaRPr kumimoji="1" lang="ja-JP"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a:t>
            </a:r>
            <a:r>
              <a:rPr lang="en-US" altLang="ja-JP" dirty="0" smtClean="0"/>
              <a:t>IT</a:t>
            </a:r>
            <a:r>
              <a:rPr lang="ja-JP" altLang="en-US" dirty="0" smtClean="0"/>
              <a:t>のしくみにおいて、コンピュータが実現できることは、日に日に増えています。それは、さまざまな目的に応じたソフトウェアが、専門の技術者によって日々、新たに開発されているからです。ここからは、ソフトウェア開発を軸とした、</a:t>
            </a:r>
            <a:r>
              <a:rPr lang="en-US" altLang="ja-JP" dirty="0" smtClean="0"/>
              <a:t>IT</a:t>
            </a:r>
            <a:r>
              <a:rPr lang="ja-JP" altLang="en-US" dirty="0" smtClean="0"/>
              <a:t>のしくみの開発についてご紹介します。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18</a:t>
            </a:fld>
            <a:endParaRPr kumimoji="1" lang="ja-JP"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コンピュータを自動的に動かすのがソフトウェアなら、ソフトウェアを生み出すのは人間です。「どんな働きをするソフトウェアが必要だろうか」、「ソフトウェアの働きを使って、より便利なしくみを生み出すことができないだろうか」、そのように日々考え、実現に向けて模索していきま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19</a:t>
            </a:fld>
            <a:endParaRPr kumimoji="1"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➊ところで皆さんは、「</a:t>
            </a:r>
            <a:r>
              <a:rPr lang="en-US" altLang="ja-JP" dirty="0" smtClean="0"/>
              <a:t>IT</a:t>
            </a:r>
            <a:r>
              <a:rPr lang="ja-JP" altLang="en-US" dirty="0" smtClean="0"/>
              <a:t>」という言葉が何の略語だか知っていますか？➋「</a:t>
            </a:r>
            <a:r>
              <a:rPr lang="en-US" altLang="ja-JP" dirty="0" smtClean="0"/>
              <a:t>IT</a:t>
            </a:r>
            <a:r>
              <a:rPr lang="ja-JP" altLang="en-US" dirty="0" smtClean="0"/>
              <a:t>」は、「</a:t>
            </a:r>
            <a:r>
              <a:rPr lang="en-US" altLang="ja-JP" dirty="0" smtClean="0"/>
              <a:t>Information Technology</a:t>
            </a:r>
            <a:r>
              <a:rPr lang="ja-JP" altLang="en-US" dirty="0" smtClean="0"/>
              <a:t>（インフォメーションテクノロジー）」という英語を省略した言葉です。➌「インフォメーション」は情報、「テクノロジー」は、技術のことですね。インフォメーションテクノロジーとはつまり、情報に関する技術をさしま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2</a:t>
            </a:fld>
            <a:endParaRPr kumimoji="1" lang="ja-JP"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➊～➏ソフトウェアの開発には、５つのステップがあります。➐まず最初に、企画です。「こんなことができたら便利だな」というアイディアを練ります。➑次に、その「便利」を</a:t>
            </a:r>
            <a:r>
              <a:rPr lang="en-US" altLang="ja-JP" dirty="0" smtClean="0"/>
              <a:t>IT</a:t>
            </a:r>
            <a:r>
              <a:rPr lang="ja-JP" altLang="en-US" dirty="0" smtClean="0"/>
              <a:t>のしくみでどのように実現できるか、具体的な方法を考えます。これを「要件定義」と言います。➒次に、ソフトウェアにどのような動きをさせるか、具体的に決める設計を行います。➓次に、ソフトウェアを実際に作っていきます。正しく作動するかどうか、何度も検証した後、</a:t>
            </a:r>
            <a:r>
              <a:rPr lang="ja-JP" altLang="en-US" dirty="0" smtClean="0">
                <a:solidFill>
                  <a:srgbClr val="FF0000"/>
                </a:solidFill>
              </a:rPr>
              <a:t>⑪</a:t>
            </a:r>
            <a:r>
              <a:rPr lang="ja-JP" altLang="en-US" dirty="0" smtClean="0"/>
              <a:t>いよいよ実際に導入し、運用を始めます。⑫企画から運用までは、数ヶ月</a:t>
            </a:r>
            <a:r>
              <a:rPr lang="en-US" altLang="ja-JP" dirty="0" smtClean="0"/>
              <a:t>〜</a:t>
            </a:r>
            <a:r>
              <a:rPr lang="ja-JP" altLang="en-US" dirty="0" smtClean="0"/>
              <a:t>数年かかります。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20</a:t>
            </a:fld>
            <a:endParaRPr kumimoji="1" lang="ja-JP"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➊これらのステップを踏みながら、</a:t>
            </a:r>
            <a:r>
              <a:rPr lang="en-US" altLang="ja-JP" dirty="0" smtClean="0"/>
              <a:t>IT</a:t>
            </a:r>
            <a:r>
              <a:rPr lang="ja-JP" altLang="en-US" dirty="0" smtClean="0"/>
              <a:t>のしくみを生み出していく職業を、総称して「</a:t>
            </a:r>
            <a:r>
              <a:rPr lang="en-US" altLang="ja-JP" dirty="0" smtClean="0"/>
              <a:t>SE</a:t>
            </a:r>
            <a:r>
              <a:rPr lang="ja-JP" altLang="en-US" dirty="0" smtClean="0"/>
              <a:t>（エス・イー）＝システムエンジニア」と呼びます。システムエンジニアには、次のような職種があります。➋コンサルタント：目標を定め、実現のためにはどんなコンピュータシステムが必要なのかを提案します。➌プロジェクトマネージャ：コンサルタントが提案したアイディアを実現させるためのプロジェクトの責任者です。技術者を集めたり、予算を管理したりするほか、仕事の進み具合や、出来上がったソフトウェアの品質の管理もします。➍</a:t>
            </a:r>
            <a:r>
              <a:rPr lang="en-US" altLang="ja-JP" dirty="0" smtClean="0"/>
              <a:t>IT</a:t>
            </a:r>
            <a:r>
              <a:rPr lang="ja-JP" altLang="en-US" dirty="0" smtClean="0"/>
              <a:t>スペシャリスト（技術者）：専門的な知識をもつ技術者のことです。アプリケーションのスペシャリスト、ネットワークのスペシャリストなど、それぞれが得意分野をもって、力を合わせてコンピュータシステムを実現していきます。これらの人々が時には数千人も関わりながら、便利なしくみを生み出しているので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21</a:t>
            </a:fld>
            <a:endParaRPr kumimoji="1"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dirty="0" smtClean="0"/>
              <a:t>➊ではそもそも、「情報」とはどのようなものでしょうか。また、情報を扱うときに必要になる技術とは、どのような技術でしょう</a:t>
            </a:r>
            <a:r>
              <a:rPr lang="ja-JP" altLang="en-US" smtClean="0"/>
              <a:t>か？➋</a:t>
            </a:r>
            <a:r>
              <a:rPr lang="ja-JP" altLang="en-US" dirty="0" smtClean="0"/>
              <a:t>私たちは日ごろ、さまざまなことがらを伝えたり聞いたりして過ごしています。私たちは、これらの「人から人へと伝わることがら」のことを情報と呼んでいます。➌もともと、情報は、人から人へ、口伝いに伝わるものでした。➍その後、紙の普及とともに手紙という通信手段が生まれ、印刷技術や流通、通信網の発達によって、➎新聞や雑誌、書籍やテレビなどの、いわゆるマスメディアによる情報伝達技術が発展していきました。➏マスメディアによって、１つの情報をより多くの人が一度に知ることができるようになりました。このように、人から人に伝わる情報は、時代とともに、伝わる規模や量が拡大していったので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3</a:t>
            </a:fld>
            <a:endParaRPr kumimoji="1"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a:t>
            </a:r>
            <a:r>
              <a:rPr lang="en-US" altLang="ja-JP" dirty="0" smtClean="0"/>
              <a:t>1990</a:t>
            </a:r>
            <a:r>
              <a:rPr lang="ja-JP" altLang="en-US" dirty="0" smtClean="0"/>
              <a:t>年代ーちょうどみなさんが生まれた頃に、情報伝達技術に大きな変化が訪れました。➋それは、パソコンの普及と、➌そのことによるインターネット網の拡大です。➍インターネットは、世界中のパソコン同士をつなぐ巨大なネットワークのしくみです。私たちのだれもが、パソコン端末を使ってインターネットのネットワークにアクセスすることで、いつでも、どんな場所からでも、情報を得たり、発信したりすることができるようになりました。</a:t>
            </a:r>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4</a:t>
            </a:fld>
            <a:endParaRPr kumimoji="1"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a:t>
            </a:r>
            <a:r>
              <a:rPr lang="en-US" altLang="ja-JP" dirty="0" smtClean="0"/>
              <a:t>IT</a:t>
            </a:r>
            <a:r>
              <a:rPr lang="ja-JP" altLang="en-US" dirty="0" smtClean="0"/>
              <a:t>とは、インターネットに代表されるように、コンピュータの普及によって広まった、新しい時代の情報伝達技術のことです。➋</a:t>
            </a:r>
            <a:r>
              <a:rPr lang="en-US" altLang="ja-JP" dirty="0" smtClean="0"/>
              <a:t>IT</a:t>
            </a:r>
            <a:r>
              <a:rPr lang="ja-JP" altLang="en-US" dirty="0" smtClean="0"/>
              <a:t>においては、情報の収集や伝達は、コンピュータを用いて行います。さまざまな情報をコンピュータに集め、記録し、整理し、さらにその情報を、コンピュータ同士をつないだネットワークを使って伝達していくのです。コンピュータを使用することで、情報処理の量とスピードは、以前に比べて飛躍的に増大しました。➌将来はさらに、</a:t>
            </a:r>
            <a:r>
              <a:rPr lang="en-US" altLang="ja-JP" dirty="0" smtClean="0"/>
              <a:t>IT</a:t>
            </a:r>
            <a:r>
              <a:rPr lang="ja-JP" altLang="en-US" dirty="0" smtClean="0"/>
              <a:t>によるネットワークが発達していくと考えられています。</a:t>
            </a:r>
            <a:r>
              <a:rPr lang="en-US" altLang="ja-JP" dirty="0" smtClean="0"/>
              <a:t>IT</a:t>
            </a:r>
            <a:r>
              <a:rPr lang="ja-JP" altLang="en-US" dirty="0" smtClean="0"/>
              <a:t>はまさに、新しい社会のしくみを生み出す、新しい技術なのです。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5</a:t>
            </a:fld>
            <a:endParaRPr kumimoji="1" lang="ja-JP"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➊</a:t>
            </a:r>
            <a:r>
              <a:rPr lang="en-US" altLang="ja-JP" dirty="0" err="1" smtClean="0"/>
              <a:t>NTTdata</a:t>
            </a:r>
            <a:r>
              <a:rPr lang="ja-JP" altLang="en-US" dirty="0" smtClean="0"/>
              <a:t>は、</a:t>
            </a:r>
            <a:r>
              <a:rPr lang="en-US" altLang="ja-JP" dirty="0" smtClean="0"/>
              <a:t>IT</a:t>
            </a:r>
            <a:r>
              <a:rPr lang="ja-JP" altLang="en-US" dirty="0" smtClean="0"/>
              <a:t>のしくみを作って、世の中の「便利」を実現している会社です。➋</a:t>
            </a:r>
            <a:r>
              <a:rPr lang="en-US" altLang="ja-JP" dirty="0" smtClean="0"/>
              <a:t>IT</a:t>
            </a:r>
            <a:r>
              <a:rPr lang="ja-JP" altLang="en-US" dirty="0" smtClean="0"/>
              <a:t>のしくみを作る会社は、実際に「もの」を作るメーカーと違って、直接皆さんの目に触れる存在ではありません。けれども、あらゆる場面で、あらゆる分野で、あらゆる必要に応じて、人々の「便利」を生み出し、支えていくことができる、この仕事に自信と誇りをもっています。いわば、世の中の「縁の下の力持ち」で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6</a:t>
            </a:fld>
            <a:endParaRPr kumimoji="1"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➊ここからは、皆さんが実際に接している</a:t>
            </a:r>
            <a:r>
              <a:rPr lang="en-US" altLang="ja-JP" dirty="0" smtClean="0"/>
              <a:t>IT</a:t>
            </a:r>
            <a:r>
              <a:rPr lang="ja-JP" altLang="en-US" dirty="0" smtClean="0"/>
              <a:t>のしくみについて、具体的にご紹介していきます。➋➌➍現在、私たちが日常的に利用している</a:t>
            </a:r>
            <a:r>
              <a:rPr lang="en-US" altLang="ja-JP" dirty="0" smtClean="0"/>
              <a:t>IT</a:t>
            </a:r>
            <a:r>
              <a:rPr lang="ja-JP" altLang="en-US" dirty="0" smtClean="0"/>
              <a:t>のしくみは、インターネット通信だけではありません。家の中でも、街の中でも、</a:t>
            </a:r>
            <a:r>
              <a:rPr lang="en-US" altLang="ja-JP" dirty="0" smtClean="0"/>
              <a:t>IT</a:t>
            </a:r>
            <a:r>
              <a:rPr lang="ja-JP" altLang="en-US" dirty="0" smtClean="0"/>
              <a:t>に触れない日はないと言っても過言ではありません。では、どのような場面で</a:t>
            </a:r>
            <a:r>
              <a:rPr lang="en-US" altLang="ja-JP" dirty="0" smtClean="0"/>
              <a:t>IT</a:t>
            </a:r>
            <a:r>
              <a:rPr lang="ja-JP" altLang="en-US" dirty="0" smtClean="0"/>
              <a:t>に接しているのでしょうか？まずは家の中で考えてみましょう。</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7</a:t>
            </a:fld>
            <a:endParaRPr kumimoji="1" lang="ja-JP"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➊私たちはふだん、家の中で、さまざまな電化製品を利用しています。これらの家電の中には、</a:t>
            </a:r>
            <a:r>
              <a:rPr lang="en-US" altLang="ja-JP" dirty="0" smtClean="0"/>
              <a:t>IT</a:t>
            </a:r>
            <a:r>
              <a:rPr lang="ja-JP" altLang="en-US" dirty="0" smtClean="0"/>
              <a:t>のしくみを利用した機器もあります。そこで皆さんに質問です。この中で、</a:t>
            </a:r>
            <a:r>
              <a:rPr lang="en-US" altLang="ja-JP" dirty="0" smtClean="0"/>
              <a:t>IT</a:t>
            </a:r>
            <a:r>
              <a:rPr lang="ja-JP" altLang="en-US" dirty="0" smtClean="0"/>
              <a:t>のしくみを利用した機器がどれだか分かりますか？ここでヒントを１つ。さきほどお話したとおり、</a:t>
            </a:r>
            <a:r>
              <a:rPr lang="en-US" altLang="ja-JP" dirty="0" smtClean="0"/>
              <a:t>IT</a:t>
            </a:r>
            <a:r>
              <a:rPr lang="ja-JP" altLang="en-US" dirty="0" smtClean="0"/>
              <a:t>とは、「コンピュータを用いた情報処理と、情報伝達の技術」のことです。つまり、</a:t>
            </a:r>
            <a:r>
              <a:rPr lang="en-US" altLang="ja-JP" dirty="0" smtClean="0"/>
              <a:t>IT</a:t>
            </a:r>
            <a:r>
              <a:rPr lang="ja-JP" altLang="en-US" dirty="0" smtClean="0"/>
              <a:t>にはコンピュータの存在が欠かせないのです。この中で、コンピュータが組み込まれた機器はどれでしょうか？➋～➒（解答を示す）ご覧の通り、現在では、家電やゲーム機などの多くの機器に、コンピュータが内蔵されています。多くの内蔵コンピュータは、機器そのものを正常に動かす役割をもった、「組み込みコンピュータ」と呼ばれる物ですが、➓中には、情報を記録できたり、ネットワークを使って通信する機能をそなえた</a:t>
            </a:r>
            <a:r>
              <a:rPr lang="en-US" altLang="ja-JP" dirty="0" smtClean="0"/>
              <a:t>IT</a:t>
            </a:r>
            <a:r>
              <a:rPr lang="ja-JP" altLang="en-US" dirty="0" smtClean="0"/>
              <a:t>機器もあります。将来は、家庭内のすべての家電製品が</a:t>
            </a:r>
            <a:r>
              <a:rPr lang="en-US" altLang="ja-JP" dirty="0" smtClean="0"/>
              <a:t>IT</a:t>
            </a:r>
            <a:r>
              <a:rPr lang="ja-JP" altLang="en-US" dirty="0" smtClean="0"/>
              <a:t>化すると考えられています。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8</a:t>
            </a:fld>
            <a:endParaRPr kumimoji="1" lang="ja-JP"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3143250" y="515938"/>
            <a:ext cx="3721100" cy="2576512"/>
          </a:xfrm>
        </p:spPr>
      </p:sp>
      <p:sp>
        <p:nvSpPr>
          <p:cNvPr id="3" name="ノート プレースホルダ 2"/>
          <p:cNvSpPr>
            <a:spLocks noGrp="1"/>
          </p:cNvSpPr>
          <p:nvPr>
            <p:ph type="body" idx="1"/>
          </p:nvPr>
        </p:nvSpPr>
        <p:spPr/>
        <p:txBody>
          <a:bodyPr>
            <a:normAutofit/>
          </a:bodyPr>
          <a:lstStyle/>
          <a:p>
            <a:r>
              <a:rPr lang="ja-JP" altLang="en-US" dirty="0" smtClean="0"/>
              <a:t>➊次に街に目を向けてみましょう。コンピュータを直接目にすることは少ないものの、日常のさまざまな場面で、</a:t>
            </a:r>
            <a:r>
              <a:rPr lang="en-US" altLang="ja-JP" dirty="0" smtClean="0"/>
              <a:t>IT</a:t>
            </a:r>
            <a:r>
              <a:rPr lang="ja-JP" altLang="en-US" dirty="0" smtClean="0"/>
              <a:t>のしくみを利用しています。➋たとえば、銀行や郵便局に設置された</a:t>
            </a:r>
            <a:r>
              <a:rPr lang="en-US" altLang="ja-JP" dirty="0" smtClean="0"/>
              <a:t>ATM</a:t>
            </a:r>
            <a:r>
              <a:rPr lang="ja-JP" altLang="en-US" dirty="0" smtClean="0"/>
              <a:t>。銀行の窓口が閉まっていても、カードさえあれば、最寄りの</a:t>
            </a:r>
            <a:r>
              <a:rPr lang="en-US" altLang="ja-JP" dirty="0" smtClean="0"/>
              <a:t>ATM</a:t>
            </a:r>
            <a:r>
              <a:rPr lang="ja-JP" altLang="en-US" dirty="0" smtClean="0"/>
              <a:t>で自分の口座からお金を引き出すことができます。これは、</a:t>
            </a:r>
            <a:r>
              <a:rPr lang="en-US" altLang="ja-JP" dirty="0" smtClean="0"/>
              <a:t>ATM</a:t>
            </a:r>
            <a:r>
              <a:rPr lang="ja-JP" altLang="en-US" dirty="0" smtClean="0"/>
              <a:t>と銀行をつなぐコンピュータシステムのおかげです。➌駅の自動改札。通過する時にカードをかざすと、コンピュータが瞬間的にカードに記録されたデータを読み取ります。おかげで切符を買ったりする手間もなく、スムーズに通過することができるのです。➍バス停では、バスが到着するまでの待ち時間が表示されるしくみがあります。➎図書館では、スムーズに貸し出しができるように、自動貸し出し処理機も登場しています。これらの便利なしくみは、すべて</a:t>
            </a:r>
            <a:r>
              <a:rPr lang="en-US" altLang="ja-JP" dirty="0" smtClean="0"/>
              <a:t>IT</a:t>
            </a:r>
            <a:r>
              <a:rPr lang="ja-JP" altLang="en-US" dirty="0" smtClean="0"/>
              <a:t>によって生み出されたものなのです。</a:t>
            </a:r>
            <a:endParaRPr lang="ja-JP" altLang="en-US" dirty="0"/>
          </a:p>
        </p:txBody>
      </p:sp>
      <p:sp>
        <p:nvSpPr>
          <p:cNvPr id="4" name="スライド番号プレースホルダ 3"/>
          <p:cNvSpPr>
            <a:spLocks noGrp="1"/>
          </p:cNvSpPr>
          <p:nvPr>
            <p:ph type="sldNum" sz="quarter" idx="10"/>
          </p:nvPr>
        </p:nvSpPr>
        <p:spPr/>
        <p:txBody>
          <a:bodyPr/>
          <a:lstStyle/>
          <a:p>
            <a:fld id="{AE6EC9DD-A3BE-441C-AED7-1FF0B833D2A6}" type="slidenum">
              <a:rPr kumimoji="1" lang="ja-JP" altLang="en-US" smtClean="0"/>
              <a:pPr/>
              <a:t>9</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D675A0E7-5E30-480E-BB34-46FD14BEEB71}" type="datetimeFigureOut">
              <a:rPr kumimoji="1" lang="ja-JP" altLang="en-US" smtClean="0"/>
              <a:pPr/>
              <a:t>2011/4/6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1193047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675A0E7-5E30-480E-BB34-46FD14BEEB71}" type="datetimeFigureOut">
              <a:rPr kumimoji="1" lang="ja-JP" altLang="en-US" smtClean="0"/>
              <a:pPr/>
              <a:t>2011/4/6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1289604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95300" y="274639"/>
            <a:ext cx="652145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675A0E7-5E30-480E-BB34-46FD14BEEB71}" type="datetimeFigureOut">
              <a:rPr kumimoji="1" lang="ja-JP" altLang="en-US" smtClean="0"/>
              <a:pPr/>
              <a:t>2011/4/6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3974051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675A0E7-5E30-480E-BB34-46FD14BEEB71}" type="datetimeFigureOut">
              <a:rPr kumimoji="1" lang="ja-JP" altLang="en-US" smtClean="0"/>
              <a:pPr/>
              <a:t>2011/4/6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2016569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675A0E7-5E30-480E-BB34-46FD14BEEB71}" type="datetimeFigureOut">
              <a:rPr kumimoji="1" lang="ja-JP" altLang="en-US" smtClean="0"/>
              <a:pPr/>
              <a:t>2011/4/6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4017583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D675A0E7-5E30-480E-BB34-46FD14BEEB71}" type="datetimeFigureOut">
              <a:rPr kumimoji="1" lang="ja-JP" altLang="en-US" smtClean="0"/>
              <a:pPr/>
              <a:t>2011/4/6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1345709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D675A0E7-5E30-480E-BB34-46FD14BEEB71}" type="datetimeFigureOut">
              <a:rPr kumimoji="1" lang="ja-JP" altLang="en-US" smtClean="0"/>
              <a:pPr/>
              <a:t>2011/4/6</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4263272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D675A0E7-5E30-480E-BB34-46FD14BEEB71}" type="datetimeFigureOut">
              <a:rPr kumimoji="1" lang="ja-JP" altLang="en-US" smtClean="0"/>
              <a:pPr/>
              <a:t>2011/4/6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4256016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675A0E7-5E30-480E-BB34-46FD14BEEB71}" type="datetimeFigureOut">
              <a:rPr kumimoji="1" lang="ja-JP" altLang="en-US" smtClean="0"/>
              <a:pPr/>
              <a:t>2011/4/6</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2976134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675A0E7-5E30-480E-BB34-46FD14BEEB71}" type="datetimeFigureOut">
              <a:rPr kumimoji="1" lang="ja-JP" altLang="en-US" smtClean="0"/>
              <a:pPr/>
              <a:t>2011/4/6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817258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675A0E7-5E30-480E-BB34-46FD14BEEB71}" type="datetimeFigureOut">
              <a:rPr kumimoji="1" lang="ja-JP" altLang="en-US" smtClean="0"/>
              <a:pPr/>
              <a:t>2011/4/6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251265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75A0E7-5E30-480E-BB34-46FD14BEEB71}" type="datetimeFigureOut">
              <a:rPr kumimoji="1" lang="ja-JP" altLang="en-US" smtClean="0"/>
              <a:pPr/>
              <a:t>2011/4/6</a:t>
            </a:fld>
            <a:endParaRPr kumimoji="1" lang="ja-JP" altLang="en-US"/>
          </a:p>
        </p:txBody>
      </p:sp>
      <p:sp>
        <p:nvSpPr>
          <p:cNvPr id="5" name="フッター プレースホルダー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98FD1F-7DDF-4F2B-9C8D-EEACAE193D65}" type="slidenum">
              <a:rPr kumimoji="1" lang="ja-JP" altLang="en-US" smtClean="0"/>
              <a:pPr/>
              <a:t>‹#›</a:t>
            </a:fld>
            <a:endParaRPr kumimoji="1" lang="ja-JP" altLang="en-US"/>
          </a:p>
        </p:txBody>
      </p:sp>
    </p:spTree>
    <p:extLst>
      <p:ext uri="{BB962C8B-B14F-4D97-AF65-F5344CB8AC3E}">
        <p14:creationId xmlns:p14="http://schemas.microsoft.com/office/powerpoint/2010/main" val="1568100973"/>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3.gif"/><Relationship Id="rId5" Type="http://schemas.openxmlformats.org/officeDocument/2006/relationships/image" Target="../media/image2.gif"/><Relationship Id="rId10" Type="http://schemas.openxmlformats.org/officeDocument/2006/relationships/image" Target="../media/image7.gif"/><Relationship Id="rId4" Type="http://schemas.openxmlformats.org/officeDocument/2006/relationships/image" Target="../media/image1.gif"/><Relationship Id="rId9" Type="http://schemas.openxmlformats.org/officeDocument/2006/relationships/image" Target="../media/image6.gif"/></Relationships>
</file>

<file path=ppt/slides/_rels/slide10.xml.rels><?xml version="1.0" encoding="UTF-8" standalone="yes"?>
<Relationships xmlns="http://schemas.openxmlformats.org/package/2006/relationships"><Relationship Id="rId8" Type="http://schemas.openxmlformats.org/officeDocument/2006/relationships/image" Target="../media/image53.gif"/><Relationship Id="rId3" Type="http://schemas.openxmlformats.org/officeDocument/2006/relationships/notesSlide" Target="../notesSlides/notesSlide10.xml"/><Relationship Id="rId7" Type="http://schemas.openxmlformats.org/officeDocument/2006/relationships/image" Target="../media/image52.gif"/><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51.gif"/><Relationship Id="rId5" Type="http://schemas.openxmlformats.org/officeDocument/2006/relationships/image" Target="../media/image50.gif"/><Relationship Id="rId4" Type="http://schemas.openxmlformats.org/officeDocument/2006/relationships/image" Target="../media/image49.gif"/><Relationship Id="rId9" Type="http://schemas.openxmlformats.org/officeDocument/2006/relationships/image" Target="../media/image54.gi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57.gif"/><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56.gif"/><Relationship Id="rId5" Type="http://schemas.openxmlformats.org/officeDocument/2006/relationships/image" Target="../media/image7.gif"/><Relationship Id="rId4" Type="http://schemas.openxmlformats.org/officeDocument/2006/relationships/image" Target="../media/image55.gif"/></Relationships>
</file>

<file path=ppt/slides/_rels/slide12.xml.rels><?xml version="1.0" encoding="UTF-8" standalone="yes"?>
<Relationships xmlns="http://schemas.openxmlformats.org/package/2006/relationships"><Relationship Id="rId8" Type="http://schemas.openxmlformats.org/officeDocument/2006/relationships/image" Target="../media/image61.gif"/><Relationship Id="rId3" Type="http://schemas.openxmlformats.org/officeDocument/2006/relationships/notesSlide" Target="../notesSlides/notesSlide12.xml"/><Relationship Id="rId7" Type="http://schemas.openxmlformats.org/officeDocument/2006/relationships/image" Target="../media/image24.gif"/><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60.gif"/><Relationship Id="rId5" Type="http://schemas.openxmlformats.org/officeDocument/2006/relationships/image" Target="../media/image59.gif"/><Relationship Id="rId4" Type="http://schemas.openxmlformats.org/officeDocument/2006/relationships/image" Target="../media/image58.jpeg"/></Relationships>
</file>

<file path=ppt/slides/_rels/slide13.xml.rels><?xml version="1.0" encoding="UTF-8" standalone="yes"?>
<Relationships xmlns="http://schemas.openxmlformats.org/package/2006/relationships"><Relationship Id="rId8" Type="http://schemas.openxmlformats.org/officeDocument/2006/relationships/image" Target="../media/image65.gif"/><Relationship Id="rId3" Type="http://schemas.openxmlformats.org/officeDocument/2006/relationships/notesSlide" Target="../notesSlides/notesSlide13.xml"/><Relationship Id="rId7" Type="http://schemas.openxmlformats.org/officeDocument/2006/relationships/image" Target="../media/image21.gif"/><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64.gif"/><Relationship Id="rId5" Type="http://schemas.openxmlformats.org/officeDocument/2006/relationships/image" Target="../media/image63.gif"/><Relationship Id="rId4" Type="http://schemas.openxmlformats.org/officeDocument/2006/relationships/image" Target="../media/image62.jpeg"/><Relationship Id="rId9" Type="http://schemas.openxmlformats.org/officeDocument/2006/relationships/image" Target="../media/image27.gi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67.gif"/><Relationship Id="rId4" Type="http://schemas.openxmlformats.org/officeDocument/2006/relationships/image" Target="../media/image6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69.gif"/><Relationship Id="rId5" Type="http://schemas.openxmlformats.org/officeDocument/2006/relationships/image" Target="../media/image3.gif"/><Relationship Id="rId4" Type="http://schemas.openxmlformats.org/officeDocument/2006/relationships/image" Target="../media/image68.gi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69.gif"/><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72.gif"/><Relationship Id="rId5" Type="http://schemas.openxmlformats.org/officeDocument/2006/relationships/image" Target="../media/image71.gif"/><Relationship Id="rId4" Type="http://schemas.openxmlformats.org/officeDocument/2006/relationships/image" Target="../media/image70.gif"/></Relationships>
</file>

<file path=ppt/slides/_rels/slide1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notesSlide" Target="../notesSlides/notesSlide17.xml"/><Relationship Id="rId7" Type="http://schemas.openxmlformats.org/officeDocument/2006/relationships/image" Target="../media/image69.pdf"/><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74.png"/><Relationship Id="rId5" Type="http://schemas.openxmlformats.org/officeDocument/2006/relationships/image" Target="../media/image67.pdf"/><Relationship Id="rId10" Type="http://schemas.openxmlformats.org/officeDocument/2006/relationships/image" Target="../media/image69.gif"/><Relationship Id="rId4" Type="http://schemas.openxmlformats.org/officeDocument/2006/relationships/image" Target="../media/image73.gif"/><Relationship Id="rId9" Type="http://schemas.openxmlformats.org/officeDocument/2006/relationships/image" Target="../media/image76.gi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78.gif"/><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28.gif"/><Relationship Id="rId5" Type="http://schemas.openxmlformats.org/officeDocument/2006/relationships/image" Target="../media/image27.gif"/><Relationship Id="rId4" Type="http://schemas.openxmlformats.org/officeDocument/2006/relationships/image" Target="../media/image77.gi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69.gif"/><Relationship Id="rId5" Type="http://schemas.openxmlformats.org/officeDocument/2006/relationships/image" Target="../media/image80.gif"/><Relationship Id="rId4" Type="http://schemas.openxmlformats.org/officeDocument/2006/relationships/image" Target="../media/image79.jpeg"/></Relationships>
</file>

<file path=ppt/slides/_rels/slide2.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notesSlide" Target="../notesSlides/notesSlide2.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1.pdf"/><Relationship Id="rId5" Type="http://schemas.openxmlformats.org/officeDocument/2006/relationships/image" Target="../media/image8.png"/><Relationship Id="rId4" Type="http://schemas.openxmlformats.org/officeDocument/2006/relationships/image" Target="../media/image9.pd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27.gif"/><Relationship Id="rId4" Type="http://schemas.openxmlformats.org/officeDocument/2006/relationships/image" Target="../media/image81.gi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3.gif"/><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27.gif"/><Relationship Id="rId5" Type="http://schemas.openxmlformats.org/officeDocument/2006/relationships/image" Target="../media/image28.gif"/><Relationship Id="rId4" Type="http://schemas.openxmlformats.org/officeDocument/2006/relationships/image" Target="../media/image82.gif"/></Relationships>
</file>

<file path=ppt/slides/_rels/slide3.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notesSlide" Target="../notesSlides/notesSlide3.xml"/><Relationship Id="rId7" Type="http://schemas.openxmlformats.org/officeDocument/2006/relationships/image" Target="../media/image13.gif"/><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12.gif"/><Relationship Id="rId5" Type="http://schemas.openxmlformats.org/officeDocument/2006/relationships/image" Target="../media/image11.gif"/><Relationship Id="rId4" Type="http://schemas.openxmlformats.org/officeDocument/2006/relationships/image" Target="../media/image10.gif"/><Relationship Id="rId9" Type="http://schemas.openxmlformats.org/officeDocument/2006/relationships/image" Target="../media/image15.gif"/></Relationships>
</file>

<file path=ppt/slides/_rels/slide4.xml.rels><?xml version="1.0" encoding="UTF-8" standalone="yes"?>
<Relationships xmlns="http://schemas.openxmlformats.org/package/2006/relationships"><Relationship Id="rId8" Type="http://schemas.openxmlformats.org/officeDocument/2006/relationships/image" Target="../media/image16.gif"/><Relationship Id="rId3" Type="http://schemas.openxmlformats.org/officeDocument/2006/relationships/notesSlide" Target="../notesSlides/notesSlide4.xml"/><Relationship Id="rId7" Type="http://schemas.openxmlformats.org/officeDocument/2006/relationships/image" Target="../media/image7.gif"/><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6.gif"/><Relationship Id="rId11" Type="http://schemas.openxmlformats.org/officeDocument/2006/relationships/image" Target="../media/image19.gif"/><Relationship Id="rId5" Type="http://schemas.openxmlformats.org/officeDocument/2006/relationships/image" Target="../media/image3.gif"/><Relationship Id="rId10" Type="http://schemas.openxmlformats.org/officeDocument/2006/relationships/image" Target="../media/image18.gif"/><Relationship Id="rId4" Type="http://schemas.openxmlformats.org/officeDocument/2006/relationships/image" Target="../media/image10.gif"/><Relationship Id="rId9" Type="http://schemas.openxmlformats.org/officeDocument/2006/relationships/image" Target="../media/image17.gi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21.gif"/><Relationship Id="rId5" Type="http://schemas.openxmlformats.org/officeDocument/2006/relationships/image" Target="../media/image3.gif"/><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8" Type="http://schemas.openxmlformats.org/officeDocument/2006/relationships/image" Target="../media/image26.gif"/><Relationship Id="rId3" Type="http://schemas.openxmlformats.org/officeDocument/2006/relationships/notesSlide" Target="../notesSlides/notesSlide6.xml"/><Relationship Id="rId7" Type="http://schemas.openxmlformats.org/officeDocument/2006/relationships/image" Target="../media/image25.gif"/><Relationship Id="rId12" Type="http://schemas.openxmlformats.org/officeDocument/2006/relationships/image" Target="../media/image29.gif"/><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24.gif"/><Relationship Id="rId11" Type="http://schemas.openxmlformats.org/officeDocument/2006/relationships/image" Target="../media/image28.gif"/><Relationship Id="rId5" Type="http://schemas.openxmlformats.org/officeDocument/2006/relationships/image" Target="../media/image23.gif"/><Relationship Id="rId10" Type="http://schemas.openxmlformats.org/officeDocument/2006/relationships/image" Target="../media/image27.gif"/><Relationship Id="rId4" Type="http://schemas.openxmlformats.org/officeDocument/2006/relationships/image" Target="../media/image22.jpeg"/><Relationship Id="rId9" Type="http://schemas.openxmlformats.org/officeDocument/2006/relationships/image" Target="../media/image11.gi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4.gif"/><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23.gif"/><Relationship Id="rId5" Type="http://schemas.openxmlformats.org/officeDocument/2006/relationships/image" Target="../media/image31.gif"/><Relationship Id="rId4" Type="http://schemas.openxmlformats.org/officeDocument/2006/relationships/image" Target="../media/image30.gif"/></Relationships>
</file>

<file path=ppt/slides/_rels/slide8.xml.rels><?xml version="1.0" encoding="UTF-8" standalone="yes"?>
<Relationships xmlns="http://schemas.openxmlformats.org/package/2006/relationships"><Relationship Id="rId8" Type="http://schemas.openxmlformats.org/officeDocument/2006/relationships/image" Target="../media/image35.gif"/><Relationship Id="rId13" Type="http://schemas.openxmlformats.org/officeDocument/2006/relationships/image" Target="../media/image40.gif"/><Relationship Id="rId3" Type="http://schemas.openxmlformats.org/officeDocument/2006/relationships/notesSlide" Target="../notesSlides/notesSlide8.xml"/><Relationship Id="rId7" Type="http://schemas.openxmlformats.org/officeDocument/2006/relationships/image" Target="../media/image11.gif"/><Relationship Id="rId12" Type="http://schemas.openxmlformats.org/officeDocument/2006/relationships/image" Target="../media/image39.gif"/><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34.gif"/><Relationship Id="rId11" Type="http://schemas.openxmlformats.org/officeDocument/2006/relationships/image" Target="../media/image38.gif"/><Relationship Id="rId5" Type="http://schemas.openxmlformats.org/officeDocument/2006/relationships/image" Target="../media/image33.jpeg"/><Relationship Id="rId15" Type="http://schemas.openxmlformats.org/officeDocument/2006/relationships/image" Target="../media/image41.gif"/><Relationship Id="rId10" Type="http://schemas.openxmlformats.org/officeDocument/2006/relationships/image" Target="../media/image37.gif"/><Relationship Id="rId4" Type="http://schemas.openxmlformats.org/officeDocument/2006/relationships/image" Target="../media/image32.gif"/><Relationship Id="rId9" Type="http://schemas.openxmlformats.org/officeDocument/2006/relationships/image" Target="../media/image36.gif"/><Relationship Id="rId14" Type="http://schemas.openxmlformats.org/officeDocument/2006/relationships/image" Target="../media/image7.gif"/></Relationships>
</file>

<file path=ppt/slides/_rels/slide9.xml.rels><?xml version="1.0" encoding="UTF-8" standalone="yes"?>
<Relationships xmlns="http://schemas.openxmlformats.org/package/2006/relationships"><Relationship Id="rId8" Type="http://schemas.openxmlformats.org/officeDocument/2006/relationships/image" Target="../media/image45.gif"/><Relationship Id="rId3" Type="http://schemas.openxmlformats.org/officeDocument/2006/relationships/notesSlide" Target="../notesSlides/notesSlide9.xml"/><Relationship Id="rId7" Type="http://schemas.openxmlformats.org/officeDocument/2006/relationships/image" Target="../media/image44.gif"/><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7.gif"/><Relationship Id="rId11" Type="http://schemas.openxmlformats.org/officeDocument/2006/relationships/image" Target="../media/image48.gif"/><Relationship Id="rId5" Type="http://schemas.openxmlformats.org/officeDocument/2006/relationships/image" Target="../media/image43.gif"/><Relationship Id="rId10" Type="http://schemas.openxmlformats.org/officeDocument/2006/relationships/image" Target="../media/image47.gif"/><Relationship Id="rId4" Type="http://schemas.openxmlformats.org/officeDocument/2006/relationships/image" Target="../media/image42.gif"/><Relationship Id="rId9" Type="http://schemas.openxmlformats.org/officeDocument/2006/relationships/image" Target="../media/image4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4">
            <a:extLst>
              <a:ext uri="{28A0092B-C50C-407E-A947-70E740481C1C}">
                <a14:useLocalDpi xmlns:a14="http://schemas.microsoft.com/office/drawing/2010/main" val="0"/>
              </a:ext>
            </a:extLst>
          </a:blip>
          <a:srcRect l="1562" t="8152" r="1562" b="2424"/>
          <a:stretch/>
        </p:blipFill>
        <p:spPr>
          <a:xfrm>
            <a:off x="0" y="0"/>
            <a:ext cx="9906000" cy="6858000"/>
          </a:xfrm>
          <a:prstGeom prst="rect">
            <a:avLst/>
          </a:prstGeom>
        </p:spPr>
      </p:pic>
      <p:pic>
        <p:nvPicPr>
          <p:cNvPr id="5" name="図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69280" y="1700760"/>
            <a:ext cx="1439265" cy="2670512"/>
          </a:xfrm>
          <a:prstGeom prst="rect">
            <a:avLst/>
          </a:prstGeom>
          <a:effectLst>
            <a:glow rad="190500">
              <a:schemeClr val="bg1">
                <a:alpha val="95000"/>
              </a:schemeClr>
            </a:glow>
          </a:effectLst>
        </p:spPr>
      </p:pic>
      <p:pic>
        <p:nvPicPr>
          <p:cNvPr id="4" name="図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8330" y="3573020"/>
            <a:ext cx="3814971" cy="2575346"/>
          </a:xfrm>
          <a:prstGeom prst="rect">
            <a:avLst/>
          </a:prstGeom>
          <a:effectLst>
            <a:glow rad="190500">
              <a:schemeClr val="bg1">
                <a:alpha val="95000"/>
              </a:schemeClr>
            </a:glow>
            <a:softEdge rad="0"/>
          </a:effectLst>
          <a:scene3d>
            <a:camera prst="orthographicFront"/>
            <a:lightRig rig="threePt" dir="t"/>
          </a:scene3d>
          <a:sp3d>
            <a:bevelT/>
          </a:sp3d>
        </p:spPr>
      </p:pic>
      <p:pic>
        <p:nvPicPr>
          <p:cNvPr id="11" name="図 10" descr="1-1ITのI.ai"/>
          <p:cNvPicPr>
            <a:picLocks noChangeAspect="1"/>
          </p:cNvPicPr>
          <p:nvPr/>
        </p:nvPicPr>
        <p:blipFill rotWithShape="1">
          <a:blip r:embed="rId7"/>
          <a:srcRect l="38813" t="25407" r="52626" b="59928"/>
          <a:stretch/>
        </p:blipFill>
        <p:spPr>
          <a:xfrm>
            <a:off x="3008730" y="386874"/>
            <a:ext cx="1132115" cy="2743201"/>
          </a:xfrm>
          <a:prstGeom prst="rect">
            <a:avLst/>
          </a:prstGeom>
          <a:effectLst>
            <a:outerShdw blurRad="190500" dist="190500" dir="2700000" algn="tl" rotWithShape="0">
              <a:prstClr val="black">
                <a:alpha val="40000"/>
              </a:prstClr>
            </a:outerShdw>
          </a:effectLst>
        </p:spPr>
      </p:pic>
      <p:pic>
        <p:nvPicPr>
          <p:cNvPr id="12" name="図 11" descr="1-1ITのT.ai"/>
          <p:cNvPicPr>
            <a:picLocks noChangeAspect="1"/>
          </p:cNvPicPr>
          <p:nvPr/>
        </p:nvPicPr>
        <p:blipFill rotWithShape="1">
          <a:blip r:embed="rId8"/>
          <a:srcRect l="37431" t="25253" r="42813" b="59966"/>
          <a:stretch/>
        </p:blipFill>
        <p:spPr>
          <a:xfrm>
            <a:off x="4376920" y="375989"/>
            <a:ext cx="2612572" cy="2764971"/>
          </a:xfrm>
          <a:prstGeom prst="rect">
            <a:avLst/>
          </a:prstGeom>
          <a:effectLst>
            <a:outerShdw blurRad="190500" dist="190500" dir="2700000" algn="tl" rotWithShape="0">
              <a:prstClr val="black">
                <a:alpha val="40000"/>
              </a:prstClr>
            </a:outerShdw>
          </a:effectLst>
        </p:spPr>
      </p:pic>
      <p:pic>
        <p:nvPicPr>
          <p:cNvPr id="7" name="図 6"/>
          <p:cNvPicPr>
            <a:picLocks noChangeAspect="1"/>
          </p:cNvPicPr>
          <p:nvPr/>
        </p:nvPicPr>
        <p:blipFill rotWithShape="1">
          <a:blip r:embed="rId9">
            <a:extLst>
              <a:ext uri="{28A0092B-C50C-407E-A947-70E740481C1C}">
                <a14:useLocalDpi xmlns:a14="http://schemas.microsoft.com/office/drawing/2010/main" val="0"/>
              </a:ext>
            </a:extLst>
          </a:blip>
          <a:srcRect l="50000" t="7813" r="15111" b="5413"/>
          <a:stretch/>
        </p:blipFill>
        <p:spPr>
          <a:xfrm>
            <a:off x="128330" y="3532138"/>
            <a:ext cx="1568523" cy="3325862"/>
          </a:xfrm>
          <a:prstGeom prst="rect">
            <a:avLst/>
          </a:prstGeom>
          <a:effectLst>
            <a:glow rad="127000">
              <a:srgbClr val="FFFF66">
                <a:alpha val="50000"/>
              </a:srgbClr>
            </a:glow>
          </a:effectLst>
        </p:spPr>
      </p:pic>
      <p:sp>
        <p:nvSpPr>
          <p:cNvPr id="10" name="タイトル 1"/>
          <p:cNvSpPr txBox="1">
            <a:spLocks/>
          </p:cNvSpPr>
          <p:nvPr/>
        </p:nvSpPr>
        <p:spPr>
          <a:xfrm>
            <a:off x="2744814" y="2924960"/>
            <a:ext cx="4368486" cy="1080120"/>
          </a:xfrm>
          <a:prstGeom prst="rect">
            <a:avLst/>
          </a:prstGeom>
          <a:ln>
            <a:noFill/>
          </a:ln>
          <a:effectLst>
            <a:glow rad="228600">
              <a:schemeClr val="accent4">
                <a:satMod val="175000"/>
                <a:alpha val="40000"/>
              </a:schemeClr>
            </a:glow>
            <a:outerShdw blurRad="88900" dist="88900" dir="2700000" algn="tl" rotWithShape="0">
              <a:prstClr val="black">
                <a:alpha val="50000"/>
              </a:prstClr>
            </a:outerShdw>
            <a:softEdge rad="317500"/>
          </a:effectLst>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4800" b="1" spc="-300" dirty="0" err="1" smtClean="0">
                <a:solidFill>
                  <a:srgbClr val="FFC000"/>
                </a:solidFill>
                <a:latin typeface="HGS創英角ｺﾞｼｯｸUB" pitchFamily="50" charset="-128"/>
                <a:ea typeface="HGS創英角ｺﾞｼｯｸUB" pitchFamily="50" charset="-128"/>
              </a:rPr>
              <a:t>って</a:t>
            </a:r>
            <a:r>
              <a:rPr lang="ja-JP" altLang="en-US" sz="4800" b="1" spc="-300" dirty="0" smtClean="0">
                <a:solidFill>
                  <a:srgbClr val="FFC000"/>
                </a:solidFill>
                <a:latin typeface="HGS創英角ｺﾞｼｯｸUB" pitchFamily="50" charset="-128"/>
                <a:ea typeface="HGS創英角ｺﾞｼｯｸUB" pitchFamily="50" charset="-128"/>
              </a:rPr>
              <a:t>何だろう？</a:t>
            </a:r>
            <a:endParaRPr lang="ja-JP" altLang="en-US" sz="4800" spc="-300" dirty="0">
              <a:solidFill>
                <a:srgbClr val="FFC000"/>
              </a:solidFill>
              <a:latin typeface="HGS創英角ｺﾞｼｯｸUB" pitchFamily="50" charset="-128"/>
              <a:ea typeface="HGS創英角ｺﾞｼｯｸUB" pitchFamily="50" charset="-128"/>
            </a:endParaRPr>
          </a:p>
        </p:txBody>
      </p:sp>
      <p:pic>
        <p:nvPicPr>
          <p:cNvPr id="14" name="図 13"/>
          <p:cNvPicPr>
            <a:picLocks noChangeAspect="1"/>
          </p:cNvPicPr>
          <p:nvPr/>
        </p:nvPicPr>
        <p:blipFill rotWithShape="1">
          <a:blip r:embed="rId10">
            <a:extLst>
              <a:ext uri="{28A0092B-C50C-407E-A947-70E740481C1C}">
                <a14:useLocalDpi xmlns:a14="http://schemas.microsoft.com/office/drawing/2010/main" val="0"/>
              </a:ext>
            </a:extLst>
          </a:blip>
          <a:srcRect l="17322" t="8333" r="47089" b="33191"/>
          <a:stretch/>
        </p:blipFill>
        <p:spPr>
          <a:xfrm>
            <a:off x="8049430" y="3746538"/>
            <a:ext cx="1338944" cy="3111462"/>
          </a:xfrm>
          <a:prstGeom prst="rect">
            <a:avLst/>
          </a:prstGeom>
          <a:effectLst>
            <a:glow rad="127000">
              <a:schemeClr val="accent3">
                <a:satMod val="175000"/>
                <a:alpha val="30000"/>
              </a:schemeClr>
            </a:glow>
            <a:softEdge rad="0"/>
          </a:effectLst>
        </p:spPr>
      </p:pic>
      <p:sp>
        <p:nvSpPr>
          <p:cNvPr id="19" name="サブタイトル 2"/>
          <p:cNvSpPr txBox="1">
            <a:spLocks/>
          </p:cNvSpPr>
          <p:nvPr/>
        </p:nvSpPr>
        <p:spPr>
          <a:xfrm>
            <a:off x="9345670" y="102940"/>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200" spc="-150" dirty="0" smtClean="0">
                <a:ln w="18415" cmpd="sng">
                  <a:noFill/>
                  <a:prstDash val="solid"/>
                </a:ln>
                <a:solidFill>
                  <a:srgbClr val="FFFFFF"/>
                </a:solidFill>
                <a:effectLst>
                  <a:outerShdw blurRad="63500" dir="3600000" algn="tl" rotWithShape="0">
                    <a:srgbClr val="000000">
                      <a:alpha val="70000"/>
                    </a:srgbClr>
                  </a:outerShdw>
                </a:effectLst>
                <a:latin typeface="+mj-ea"/>
              </a:rPr>
              <a:t>1-</a:t>
            </a:r>
            <a:r>
              <a:rPr lang="ja-JP" altLang="en-US" sz="1200" spc="-150" dirty="0" smtClean="0">
                <a:ln w="18415" cmpd="sng">
                  <a:noFill/>
                  <a:prstDash val="solid"/>
                </a:ln>
                <a:solidFill>
                  <a:srgbClr val="FFFFFF"/>
                </a:solidFill>
                <a:effectLst>
                  <a:outerShdw blurRad="63500" dir="3600000" algn="tl" rotWithShape="0">
                    <a:srgbClr val="000000">
                      <a:alpha val="70000"/>
                    </a:srgbClr>
                  </a:outerShdw>
                </a:effectLst>
                <a:latin typeface="+mj-ea"/>
              </a:rPr>
              <a:t>１</a:t>
            </a:r>
            <a:endParaRPr lang="ja-JP" altLang="en-US" sz="1200" spc="-15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13" name="タイトル 1"/>
          <p:cNvSpPr txBox="1">
            <a:spLocks/>
          </p:cNvSpPr>
          <p:nvPr/>
        </p:nvSpPr>
        <p:spPr>
          <a:xfrm>
            <a:off x="6465210" y="116540"/>
            <a:ext cx="288105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solidFill>
                <a:latin typeface="+mj-ea"/>
              </a:rPr>
              <a:t>【</a:t>
            </a:r>
            <a:r>
              <a:rPr lang="ja-JP" altLang="en-US" sz="1600" dirty="0" smtClean="0">
                <a:solidFill>
                  <a:schemeClr val="bg1"/>
                </a:solidFill>
                <a:latin typeface="+mj-ea"/>
              </a:rPr>
              <a:t>第１章</a:t>
            </a:r>
            <a:r>
              <a:rPr lang="en-US" altLang="ja-JP" sz="1600" dirty="0">
                <a:solidFill>
                  <a:schemeClr val="bg1"/>
                </a:solidFill>
                <a:latin typeface="+mj-ea"/>
              </a:rPr>
              <a:t>】 </a:t>
            </a:r>
            <a:r>
              <a:rPr lang="en-US" altLang="ja-JP" sz="1600" dirty="0" smtClean="0">
                <a:solidFill>
                  <a:schemeClr val="bg1"/>
                </a:solidFill>
                <a:latin typeface="HGP創英角ｺﾞｼｯｸUB" pitchFamily="50" charset="-128"/>
                <a:ea typeface="HGP創英角ｺﾞｼｯｸUB" pitchFamily="50" charset="-128"/>
                <a:cs typeface="+mj-cs"/>
              </a:rPr>
              <a:t>IT</a:t>
            </a:r>
            <a:r>
              <a:rPr lang="ja-JP" altLang="en-US" sz="1600" dirty="0" err="1" smtClean="0">
                <a:solidFill>
                  <a:schemeClr val="bg1"/>
                </a:solidFill>
                <a:latin typeface="HGP創英角ｺﾞｼｯｸUB" pitchFamily="50" charset="-128"/>
                <a:ea typeface="HGP創英角ｺﾞｼｯｸUB" pitchFamily="50" charset="-128"/>
                <a:cs typeface="+mj-cs"/>
              </a:rPr>
              <a:t>って</a:t>
            </a:r>
            <a:r>
              <a:rPr lang="ja-JP" altLang="en-US" sz="1600" dirty="0" smtClean="0">
                <a:solidFill>
                  <a:schemeClr val="bg1"/>
                </a:solidFill>
                <a:latin typeface="HGP創英角ｺﾞｼｯｸUB" pitchFamily="50" charset="-128"/>
                <a:ea typeface="HGP創英角ｺﾞｼｯｸUB" pitchFamily="50" charset="-128"/>
                <a:cs typeface="+mj-cs"/>
              </a:rPr>
              <a:t>何</a:t>
            </a:r>
            <a:r>
              <a:rPr lang="ja-JP" altLang="en-US" sz="1600" dirty="0">
                <a:solidFill>
                  <a:schemeClr val="bg1"/>
                </a:solidFill>
                <a:latin typeface="HGP創英角ｺﾞｼｯｸUB" pitchFamily="50" charset="-128"/>
                <a:ea typeface="HGP創英角ｺﾞｼｯｸUB" pitchFamily="50" charset="-128"/>
                <a:cs typeface="+mj-cs"/>
              </a:rPr>
              <a:t>だろう</a:t>
            </a:r>
            <a:r>
              <a:rPr lang="ja-JP" altLang="en-US" sz="1600" dirty="0" smtClean="0">
                <a:solidFill>
                  <a:schemeClr val="bg1"/>
                </a:solidFill>
                <a:latin typeface="HGP創英角ｺﾞｼｯｸUB" pitchFamily="50" charset="-128"/>
                <a:ea typeface="HGP創英角ｺﾞｼｯｸUB" pitchFamily="50" charset="-128"/>
                <a:cs typeface="+mj-cs"/>
              </a:rPr>
              <a:t>？</a:t>
            </a:r>
            <a:endParaRPr kumimoji="1" lang="ja-JP" altLang="en-US" sz="1600" b="0" i="0" u="none" strike="noStrike" kern="1200" cap="none" spc="0" normalizeH="0" baseline="0" noProof="0" dirty="0">
              <a:ln>
                <a:noFill/>
              </a:ln>
              <a:solidFill>
                <a:schemeClr val="bg1"/>
              </a:solidFill>
              <a:effectLst/>
              <a:uLnTx/>
              <a:uFillTx/>
              <a:latin typeface="HGP創英角ｺﾞｼｯｸUB" pitchFamily="50" charset="-128"/>
              <a:ea typeface="HGP創英角ｺﾞｼｯｸUB" pitchFamily="50" charset="-128"/>
              <a:cs typeface="+mj-cs"/>
            </a:endParaRPr>
          </a:p>
        </p:txBody>
      </p:sp>
    </p:spTree>
    <p:custDataLst>
      <p:tags r:id="rId1"/>
    </p:custDataLst>
    <p:extLst>
      <p:ext uri="{BB962C8B-B14F-4D97-AF65-F5344CB8AC3E}">
        <p14:creationId xmlns:p14="http://schemas.microsoft.com/office/powerpoint/2010/main" val="562423001"/>
      </p:ext>
    </p:extLst>
  </p:cSld>
  <p:clrMapOvr>
    <a:masterClrMapping/>
  </p:clrMapOvr>
  <mc:AlternateContent xmlns:mc="http://schemas.openxmlformats.org/markup-compatibility/2006" xmlns:p14="http://schemas.microsoft.com/office/powerpoint/2010/main">
    <mc:Choice Requires="p14">
      <p:transition spd="slow" p14:dur="1500" advTm="17476">
        <p:split orient="vert"/>
      </p:transition>
    </mc:Choice>
    <mc:Fallback xmlns="">
      <p:transition spd="slow" advTm="17476">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1000" fill="hold"/>
                                        <p:tgtEl>
                                          <p:spTgt spid="11"/>
                                        </p:tgtEl>
                                        <p:attrNameLst>
                                          <p:attrName>ppt_w</p:attrName>
                                        </p:attrNameLst>
                                      </p:cBhvr>
                                      <p:tavLst>
                                        <p:tav tm="0">
                                          <p:val>
                                            <p:fltVal val="0"/>
                                          </p:val>
                                        </p:tav>
                                        <p:tav tm="100000">
                                          <p:val>
                                            <p:strVal val="#ppt_w"/>
                                          </p:val>
                                        </p:tav>
                                      </p:tavLst>
                                    </p:anim>
                                    <p:anim calcmode="lin" valueType="num">
                                      <p:cBhvr>
                                        <p:cTn id="18" dur="1000" fill="hold"/>
                                        <p:tgtEl>
                                          <p:spTgt spid="11"/>
                                        </p:tgtEl>
                                        <p:attrNameLst>
                                          <p:attrName>ppt_h</p:attrName>
                                        </p:attrNameLst>
                                      </p:cBhvr>
                                      <p:tavLst>
                                        <p:tav tm="0">
                                          <p:val>
                                            <p:fltVal val="0"/>
                                          </p:val>
                                        </p:tav>
                                        <p:tav tm="100000">
                                          <p:val>
                                            <p:strVal val="#ppt_h"/>
                                          </p:val>
                                        </p:tav>
                                      </p:tavLst>
                                    </p:anim>
                                    <p:anim calcmode="lin" valueType="num">
                                      <p:cBhvr>
                                        <p:cTn id="19" dur="1000" fill="hold"/>
                                        <p:tgtEl>
                                          <p:spTgt spid="11"/>
                                        </p:tgtEl>
                                        <p:attrNameLst>
                                          <p:attrName>style.rotation</p:attrName>
                                        </p:attrNameLst>
                                      </p:cBhvr>
                                      <p:tavLst>
                                        <p:tav tm="0">
                                          <p:val>
                                            <p:fltVal val="90"/>
                                          </p:val>
                                        </p:tav>
                                        <p:tav tm="100000">
                                          <p:val>
                                            <p:fltVal val="0"/>
                                          </p:val>
                                        </p:tav>
                                      </p:tavLst>
                                    </p:anim>
                                    <p:animEffect transition="in" filter="fade">
                                      <p:cBhvr>
                                        <p:cTn id="20" dur="1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fltVal val="0"/>
                                          </p:val>
                                        </p:tav>
                                        <p:tav tm="100000">
                                          <p:val>
                                            <p:strVal val="#ppt_w"/>
                                          </p:val>
                                        </p:tav>
                                      </p:tavLst>
                                    </p:anim>
                                    <p:anim calcmode="lin" valueType="num">
                                      <p:cBhvr>
                                        <p:cTn id="26" dur="1000" fill="hold"/>
                                        <p:tgtEl>
                                          <p:spTgt spid="12"/>
                                        </p:tgtEl>
                                        <p:attrNameLst>
                                          <p:attrName>ppt_h</p:attrName>
                                        </p:attrNameLst>
                                      </p:cBhvr>
                                      <p:tavLst>
                                        <p:tav tm="0">
                                          <p:val>
                                            <p:fltVal val="0"/>
                                          </p:val>
                                        </p:tav>
                                        <p:tav tm="100000">
                                          <p:val>
                                            <p:strVal val="#ppt_h"/>
                                          </p:val>
                                        </p:tav>
                                      </p:tavLst>
                                    </p:anim>
                                    <p:anim calcmode="lin" valueType="num">
                                      <p:cBhvr>
                                        <p:cTn id="27" dur="1000" fill="hold"/>
                                        <p:tgtEl>
                                          <p:spTgt spid="12"/>
                                        </p:tgtEl>
                                        <p:attrNameLst>
                                          <p:attrName>style.rotation</p:attrName>
                                        </p:attrNameLst>
                                      </p:cBhvr>
                                      <p:tavLst>
                                        <p:tav tm="0">
                                          <p:val>
                                            <p:fltVal val="90"/>
                                          </p:val>
                                        </p:tav>
                                        <p:tav tm="100000">
                                          <p:val>
                                            <p:fltVal val="0"/>
                                          </p:val>
                                        </p:tav>
                                      </p:tavLst>
                                    </p:anim>
                                    <p:animEffect transition="in" filter="fade">
                                      <p:cBhvr>
                                        <p:cTn id="28" dur="1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fltVal val="0"/>
                                          </p:val>
                                        </p:tav>
                                        <p:tav tm="100000">
                                          <p:val>
                                            <p:strVal val="#ppt_w"/>
                                          </p:val>
                                        </p:tav>
                                      </p:tavLst>
                                    </p:anim>
                                    <p:anim calcmode="lin" valueType="num">
                                      <p:cBhvr>
                                        <p:cTn id="34" dur="1000" fill="hold"/>
                                        <p:tgtEl>
                                          <p:spTgt spid="10"/>
                                        </p:tgtEl>
                                        <p:attrNameLst>
                                          <p:attrName>ppt_h</p:attrName>
                                        </p:attrNameLst>
                                      </p:cBhvr>
                                      <p:tavLst>
                                        <p:tav tm="0">
                                          <p:val>
                                            <p:fltVal val="0"/>
                                          </p:val>
                                        </p:tav>
                                        <p:tav tm="100000">
                                          <p:val>
                                            <p:strVal val="#ppt_h"/>
                                          </p:val>
                                        </p:tav>
                                      </p:tavLst>
                                    </p:anim>
                                    <p:anim calcmode="lin" valueType="num">
                                      <p:cBhvr>
                                        <p:cTn id="35" dur="1000" fill="hold"/>
                                        <p:tgtEl>
                                          <p:spTgt spid="10"/>
                                        </p:tgtEl>
                                        <p:attrNameLst>
                                          <p:attrName>style.rotation</p:attrName>
                                        </p:attrNameLst>
                                      </p:cBhvr>
                                      <p:tavLst>
                                        <p:tav tm="0">
                                          <p:val>
                                            <p:fltVal val="90"/>
                                          </p:val>
                                        </p:tav>
                                        <p:tav tm="100000">
                                          <p:val>
                                            <p:fltVal val="0"/>
                                          </p:val>
                                        </p:tav>
                                      </p:tavLst>
                                    </p:anim>
                                    <p:animEffect transition="in" filter="fade">
                                      <p:cBhvr>
                                        <p:cTn id="36" dur="10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1000" fill="hold"/>
                                        <p:tgtEl>
                                          <p:spTgt spid="4"/>
                                        </p:tgtEl>
                                        <p:attrNameLst>
                                          <p:attrName>ppt_w</p:attrName>
                                        </p:attrNameLst>
                                      </p:cBhvr>
                                      <p:tavLst>
                                        <p:tav tm="0">
                                          <p:val>
                                            <p:fltVal val="0"/>
                                          </p:val>
                                        </p:tav>
                                        <p:tav tm="100000">
                                          <p:val>
                                            <p:strVal val="#ppt_w"/>
                                          </p:val>
                                        </p:tav>
                                      </p:tavLst>
                                    </p:anim>
                                    <p:anim calcmode="lin" valueType="num">
                                      <p:cBhvr>
                                        <p:cTn id="42" dur="1000" fill="hold"/>
                                        <p:tgtEl>
                                          <p:spTgt spid="4"/>
                                        </p:tgtEl>
                                        <p:attrNameLst>
                                          <p:attrName>ppt_h</p:attrName>
                                        </p:attrNameLst>
                                      </p:cBhvr>
                                      <p:tavLst>
                                        <p:tav tm="0">
                                          <p:val>
                                            <p:fltVal val="0"/>
                                          </p:val>
                                        </p:tav>
                                        <p:tav tm="100000">
                                          <p:val>
                                            <p:strVal val="#ppt_h"/>
                                          </p:val>
                                        </p:tav>
                                      </p:tavLst>
                                    </p:anim>
                                    <p:anim calcmode="lin" valueType="num">
                                      <p:cBhvr>
                                        <p:cTn id="43" dur="1000" fill="hold"/>
                                        <p:tgtEl>
                                          <p:spTgt spid="4"/>
                                        </p:tgtEl>
                                        <p:attrNameLst>
                                          <p:attrName>style.rotation</p:attrName>
                                        </p:attrNameLst>
                                      </p:cBhvr>
                                      <p:tavLst>
                                        <p:tav tm="0">
                                          <p:val>
                                            <p:fltVal val="90"/>
                                          </p:val>
                                        </p:tav>
                                        <p:tav tm="100000">
                                          <p:val>
                                            <p:fltVal val="0"/>
                                          </p:val>
                                        </p:tav>
                                      </p:tavLst>
                                    </p:anim>
                                    <p:animEffect transition="in" filter="fade">
                                      <p:cBhvr>
                                        <p:cTn id="44" dur="10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randombar(horizontal)">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1000" fill="hold"/>
                                        <p:tgtEl>
                                          <p:spTgt spid="5"/>
                                        </p:tgtEl>
                                        <p:attrNameLst>
                                          <p:attrName>ppt_w</p:attrName>
                                        </p:attrNameLst>
                                      </p:cBhvr>
                                      <p:tavLst>
                                        <p:tav tm="0">
                                          <p:val>
                                            <p:fltVal val="0"/>
                                          </p:val>
                                        </p:tav>
                                        <p:tav tm="100000">
                                          <p:val>
                                            <p:strVal val="#ppt_w"/>
                                          </p:val>
                                        </p:tav>
                                      </p:tavLst>
                                    </p:anim>
                                    <p:anim calcmode="lin" valueType="num">
                                      <p:cBhvr>
                                        <p:cTn id="55" dur="1000" fill="hold"/>
                                        <p:tgtEl>
                                          <p:spTgt spid="5"/>
                                        </p:tgtEl>
                                        <p:attrNameLst>
                                          <p:attrName>ppt_h</p:attrName>
                                        </p:attrNameLst>
                                      </p:cBhvr>
                                      <p:tavLst>
                                        <p:tav tm="0">
                                          <p:val>
                                            <p:fltVal val="0"/>
                                          </p:val>
                                        </p:tav>
                                        <p:tav tm="100000">
                                          <p:val>
                                            <p:strVal val="#ppt_h"/>
                                          </p:val>
                                        </p:tav>
                                      </p:tavLst>
                                    </p:anim>
                                    <p:anim calcmode="lin" valueType="num">
                                      <p:cBhvr>
                                        <p:cTn id="56" dur="1000" fill="hold"/>
                                        <p:tgtEl>
                                          <p:spTgt spid="5"/>
                                        </p:tgtEl>
                                        <p:attrNameLst>
                                          <p:attrName>style.rotation</p:attrName>
                                        </p:attrNameLst>
                                      </p:cBhvr>
                                      <p:tavLst>
                                        <p:tav tm="0">
                                          <p:val>
                                            <p:fltVal val="90"/>
                                          </p:val>
                                        </p:tav>
                                        <p:tav tm="100000">
                                          <p:val>
                                            <p:fltVal val="0"/>
                                          </p:val>
                                        </p:tav>
                                      </p:tavLst>
                                    </p:anim>
                                    <p:animEffect transition="in" filter="fade">
                                      <p:cBhvr>
                                        <p:cTn id="57" dur="1000"/>
                                        <p:tgtEl>
                                          <p:spTgt spid="5"/>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randombar(horizontal)">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4">
            <a:extLst>
              <a:ext uri="{28A0092B-C50C-407E-A947-70E740481C1C}">
                <a14:useLocalDpi xmlns:a14="http://schemas.microsoft.com/office/drawing/2010/main" val="0"/>
              </a:ext>
            </a:extLst>
          </a:blip>
          <a:srcRect l="18173" t="29478" r="3263" b="2533"/>
          <a:stretch/>
        </p:blipFill>
        <p:spPr>
          <a:xfrm>
            <a:off x="0" y="0"/>
            <a:ext cx="9906000" cy="6857999"/>
          </a:xfrm>
          <a:prstGeom prst="rect">
            <a:avLst/>
          </a:prstGeom>
        </p:spPr>
      </p:pic>
      <p:pic>
        <p:nvPicPr>
          <p:cNvPr id="11" name="図 10" descr="54-コンビ二ATM.gif"/>
          <p:cNvPicPr>
            <a:picLocks noChangeAspect="1"/>
          </p:cNvPicPr>
          <p:nvPr/>
        </p:nvPicPr>
        <p:blipFill>
          <a:blip r:embed="rId5"/>
          <a:srcRect l="14446" t="10000" r="8263" b="6667"/>
          <a:stretch>
            <a:fillRect/>
          </a:stretch>
        </p:blipFill>
        <p:spPr>
          <a:xfrm>
            <a:off x="7905410" y="1196690"/>
            <a:ext cx="1897177" cy="2845760"/>
          </a:xfrm>
          <a:prstGeom prst="rect">
            <a:avLst/>
          </a:prstGeom>
          <a:effectLst>
            <a:outerShdw blurRad="101600" dist="101600" dir="3600000" algn="tl" rotWithShape="0">
              <a:prstClr val="black">
                <a:alpha val="70000"/>
              </a:prstClr>
            </a:outerShdw>
          </a:effectLst>
        </p:spPr>
      </p:pic>
      <p:pic>
        <p:nvPicPr>
          <p:cNvPr id="13" name="図 12" descr="67.68.73-人物c.gif"/>
          <p:cNvPicPr>
            <a:picLocks noChangeAspect="1"/>
          </p:cNvPicPr>
          <p:nvPr/>
        </p:nvPicPr>
        <p:blipFill rotWithShape="1">
          <a:blip r:embed="rId6"/>
          <a:srcRect l="25699" t="13354" r="11396" b="22630"/>
          <a:stretch/>
        </p:blipFill>
        <p:spPr>
          <a:xfrm>
            <a:off x="0" y="3284980"/>
            <a:ext cx="2125132" cy="3573020"/>
          </a:xfrm>
          <a:prstGeom prst="rect">
            <a:avLst/>
          </a:prstGeom>
        </p:spPr>
      </p:pic>
      <p:sp>
        <p:nvSpPr>
          <p:cNvPr id="2" name="タイトル 1"/>
          <p:cNvSpPr>
            <a:spLocks noGrp="1"/>
          </p:cNvSpPr>
          <p:nvPr>
            <p:ph type="title"/>
          </p:nvPr>
        </p:nvSpPr>
        <p:spPr>
          <a:xfrm>
            <a:off x="200472" y="476590"/>
            <a:ext cx="9505056" cy="706090"/>
          </a:xfrm>
        </p:spPr>
        <p:txBody>
          <a:bodyPr>
            <a:noAutofit/>
          </a:bodyPr>
          <a:lstStyle/>
          <a:p>
            <a:r>
              <a:rPr lang="ja-JP" altLang="en-US" sz="5400" dirty="0" smtClean="0">
                <a:solidFill>
                  <a:srgbClr val="FFC000"/>
                </a:solidFill>
                <a:latin typeface="HGP創英角ｺﾞｼｯｸUB" pitchFamily="50" charset="-128"/>
                <a:ea typeface="HGP創英角ｺﾞｼｯｸUB" pitchFamily="50" charset="-128"/>
              </a:rPr>
              <a:t>コンビニエンスストアは</a:t>
            </a:r>
            <a:endParaRPr lang="ja-JP" altLang="en-US" sz="5400" dirty="0">
              <a:solidFill>
                <a:srgbClr val="FFC000"/>
              </a:solidFill>
              <a:latin typeface="HGP創英角ｺﾞｼｯｸUB" pitchFamily="50" charset="-128"/>
              <a:ea typeface="HGP創英角ｺﾞｼｯｸUB" pitchFamily="50" charset="-128"/>
            </a:endParaRPr>
          </a:p>
        </p:txBody>
      </p:sp>
      <p:pic>
        <p:nvPicPr>
          <p:cNvPr id="6" name="図 5" descr="13コンビニラフ.gif"/>
          <p:cNvPicPr>
            <a:picLocks noChangeAspect="1"/>
          </p:cNvPicPr>
          <p:nvPr/>
        </p:nvPicPr>
        <p:blipFill rotWithShape="1">
          <a:blip r:embed="rId7"/>
          <a:srcRect b="18393"/>
          <a:stretch/>
        </p:blipFill>
        <p:spPr>
          <a:xfrm>
            <a:off x="1784560" y="3284980"/>
            <a:ext cx="7489040" cy="3573020"/>
          </a:xfrm>
          <a:prstGeom prst="rect">
            <a:avLst/>
          </a:prstGeom>
          <a:effectLst>
            <a:outerShdw blurRad="88900" dist="114300" dir="5400000" algn="tr" rotWithShape="0">
              <a:prstClr val="black">
                <a:alpha val="60000"/>
              </a:prstClr>
            </a:outerShdw>
          </a:effectLst>
        </p:spPr>
      </p:pic>
      <p:pic>
        <p:nvPicPr>
          <p:cNvPr id="12" name="図 11" descr="67.68.73-人物a.gif"/>
          <p:cNvPicPr>
            <a:picLocks noChangeAspect="1"/>
          </p:cNvPicPr>
          <p:nvPr/>
        </p:nvPicPr>
        <p:blipFill>
          <a:blip r:embed="rId8"/>
          <a:srcRect r="6332"/>
          <a:stretch>
            <a:fillRect/>
          </a:stretch>
        </p:blipFill>
        <p:spPr>
          <a:xfrm>
            <a:off x="6102520" y="3933070"/>
            <a:ext cx="3803479" cy="2924929"/>
          </a:xfrm>
          <a:prstGeom prst="rect">
            <a:avLst/>
          </a:prstGeom>
        </p:spPr>
      </p:pic>
      <p:sp>
        <p:nvSpPr>
          <p:cNvPr id="10"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2-4</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14" name="タイトル 1"/>
          <p:cNvSpPr txBox="1">
            <a:spLocks/>
          </p:cNvSpPr>
          <p:nvPr/>
        </p:nvSpPr>
        <p:spPr>
          <a:xfrm>
            <a:off x="200340" y="1196690"/>
            <a:ext cx="9505056" cy="1210942"/>
          </a:xfrm>
          <a:prstGeom prst="rect">
            <a:avLst/>
          </a:prstGeom>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contourClr>
                <a:schemeClr val="accent1">
                  <a:shade val="75000"/>
                </a:schemeClr>
              </a:contourClr>
            </a:sp3d>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sz="8800" b="1" cap="all" spc="600" dirty="0" smtClean="0">
                <a:ln w="38100">
                  <a:solidFill>
                    <a:srgbClr val="FFC000"/>
                  </a:solidFill>
                </a:ln>
                <a:solidFill>
                  <a:schemeClr val="bg1"/>
                </a:solidFill>
                <a:effectLst>
                  <a:outerShdw blurRad="101600" dist="101600" dir="3600000" algn="ctr" rotWithShape="0">
                    <a:srgbClr val="000000">
                      <a:alpha val="50000"/>
                    </a:srgbClr>
                  </a:outerShdw>
                </a:effectLst>
                <a:latin typeface="HGP創英角ｺﾞｼｯｸUB" pitchFamily="50" charset="-128"/>
                <a:ea typeface="HGP創英角ｺﾞｼｯｸUB" pitchFamily="50" charset="-128"/>
              </a:rPr>
              <a:t>IT</a:t>
            </a:r>
            <a:r>
              <a:rPr lang="ja-JP" altLang="en-US" sz="8800" b="1" cap="all" spc="300" dirty="0" smtClean="0">
                <a:ln w="38100">
                  <a:solidFill>
                    <a:srgbClr val="FFC000"/>
                  </a:solidFill>
                </a:ln>
                <a:solidFill>
                  <a:schemeClr val="bg1"/>
                </a:solidFill>
                <a:effectLst>
                  <a:outerShdw blurRad="101600" dist="101600" dir="3600000" algn="ctr" rotWithShape="0">
                    <a:srgbClr val="000000">
                      <a:alpha val="50000"/>
                    </a:srgbClr>
                  </a:outerShdw>
                </a:effectLst>
                <a:latin typeface="HGP創英角ｺﾞｼｯｸUB" pitchFamily="50" charset="-128"/>
                <a:ea typeface="HGP創英角ｺﾞｼｯｸUB" pitchFamily="50" charset="-128"/>
              </a:rPr>
              <a:t>ス</a:t>
            </a:r>
            <a:r>
              <a:rPr lang="ja-JP" altLang="en-US" sz="8800" b="1" cap="all" dirty="0" smtClean="0">
                <a:ln w="38100">
                  <a:solidFill>
                    <a:srgbClr val="FFC000"/>
                  </a:solidFill>
                </a:ln>
                <a:solidFill>
                  <a:schemeClr val="bg1"/>
                </a:solidFill>
                <a:effectLst>
                  <a:outerShdw blurRad="101600" dist="101600" dir="3600000" algn="ctr" rotWithShape="0">
                    <a:srgbClr val="000000">
                      <a:alpha val="50000"/>
                    </a:srgbClr>
                  </a:outerShdw>
                </a:effectLst>
                <a:latin typeface="HGP創英角ｺﾞｼｯｸUB" pitchFamily="50" charset="-128"/>
                <a:ea typeface="HGP創英角ｺﾞｼｯｸUB" pitchFamily="50" charset="-128"/>
              </a:rPr>
              <a:t>トア</a:t>
            </a:r>
            <a:endParaRPr lang="ja-JP" altLang="en-US" sz="8800" b="1" cap="all" dirty="0">
              <a:ln w="38100">
                <a:solidFill>
                  <a:srgbClr val="FFC000"/>
                </a:solidFill>
              </a:ln>
              <a:solidFill>
                <a:schemeClr val="bg1"/>
              </a:solidFill>
              <a:effectLst>
                <a:outerShdw blurRad="101600" dist="101600" dir="3600000" algn="ctr" rotWithShape="0">
                  <a:srgbClr val="000000">
                    <a:alpha val="50000"/>
                  </a:srgbClr>
                </a:outerShdw>
              </a:effectLst>
              <a:latin typeface="HGP創英角ｺﾞｼｯｸUB" pitchFamily="50" charset="-128"/>
              <a:ea typeface="HGP創英角ｺﾞｼｯｸUB" pitchFamily="50" charset="-128"/>
            </a:endParaRPr>
          </a:p>
        </p:txBody>
      </p:sp>
      <p:sp>
        <p:nvSpPr>
          <p:cNvPr id="15" name="タイトル 1"/>
          <p:cNvSpPr txBox="1">
            <a:spLocks/>
          </p:cNvSpPr>
          <p:nvPr/>
        </p:nvSpPr>
        <p:spPr>
          <a:xfrm>
            <a:off x="6393200" y="116540"/>
            <a:ext cx="295222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solidFill>
                <a:latin typeface="+mj-ea"/>
              </a:rPr>
              <a:t>【</a:t>
            </a:r>
            <a:r>
              <a:rPr lang="ja-JP" altLang="en-US" sz="1600" dirty="0">
                <a:solidFill>
                  <a:schemeClr val="bg1"/>
                </a:solidFill>
                <a:latin typeface="+mj-ea"/>
              </a:rPr>
              <a:t>第２章</a:t>
            </a:r>
            <a:r>
              <a:rPr lang="en-US" altLang="ja-JP" sz="1600" dirty="0">
                <a:solidFill>
                  <a:schemeClr val="bg1"/>
                </a:solidFill>
                <a:latin typeface="+mj-ea"/>
              </a:rPr>
              <a:t>】</a:t>
            </a:r>
            <a:r>
              <a:rPr lang="ja-JP" altLang="en-US" sz="1600" dirty="0">
                <a:solidFill>
                  <a:schemeClr val="bg1"/>
                </a:solidFill>
                <a:latin typeface="HGP創英角ｺﾞｼｯｸUB" pitchFamily="50" charset="-128"/>
                <a:ea typeface="HGP創英角ｺﾞｼｯｸUB" pitchFamily="50" charset="-128"/>
              </a:rPr>
              <a:t>身近な</a:t>
            </a:r>
            <a:r>
              <a:rPr lang="en-US" altLang="ja-JP" sz="1600" dirty="0">
                <a:solidFill>
                  <a:schemeClr val="bg1"/>
                </a:solidFill>
                <a:latin typeface="HGP創英角ｺﾞｼｯｸUB" pitchFamily="50" charset="-128"/>
                <a:ea typeface="HGP創英角ｺﾞｼｯｸUB" pitchFamily="50" charset="-128"/>
              </a:rPr>
              <a:t> IT</a:t>
            </a:r>
            <a:r>
              <a:rPr lang="ja-JP" altLang="en-US" sz="1600" dirty="0">
                <a:solidFill>
                  <a:schemeClr val="bg1"/>
                </a:solidFill>
                <a:latin typeface="HGP創英角ｺﾞｼｯｸUB" pitchFamily="50" charset="-128"/>
                <a:ea typeface="HGP創英角ｺﾞｼｯｸUB" pitchFamily="50" charset="-128"/>
              </a:rPr>
              <a:t>を見つけよう</a:t>
            </a:r>
          </a:p>
        </p:txBody>
      </p:sp>
      <p:sp>
        <p:nvSpPr>
          <p:cNvPr id="16" name="角丸四角形吹き出し 15"/>
          <p:cNvSpPr/>
          <p:nvPr/>
        </p:nvSpPr>
        <p:spPr>
          <a:xfrm>
            <a:off x="182330" y="2348850"/>
            <a:ext cx="2160000" cy="648089"/>
          </a:xfrm>
          <a:prstGeom prst="wedgeRoundRectCallout">
            <a:avLst>
              <a:gd name="adj1" fmla="val -27791"/>
              <a:gd name="adj2" fmla="val 151035"/>
              <a:gd name="adj3" fmla="val 16667"/>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17" name="テキスト ボックス 16"/>
          <p:cNvSpPr txBox="1"/>
          <p:nvPr/>
        </p:nvSpPr>
        <p:spPr>
          <a:xfrm>
            <a:off x="128330" y="2313999"/>
            <a:ext cx="2232310" cy="646331"/>
          </a:xfrm>
          <a:prstGeom prst="rect">
            <a:avLst/>
          </a:prstGeom>
          <a:noFill/>
          <a:effectLst>
            <a:outerShdw blurRad="25400" dist="25400" dir="3600000" algn="tl" rotWithShape="0">
              <a:prstClr val="black">
                <a:alpha val="70000"/>
              </a:prstClr>
            </a:outerShdw>
          </a:effectLst>
        </p:spPr>
        <p:txBody>
          <a:bodyPr wrap="square" rtlCol="0">
            <a:spAutoFit/>
          </a:bodyPr>
          <a:lstStyle/>
          <a:p>
            <a:pPr algn="ctr"/>
            <a:r>
              <a:rPr lang="ja-JP" altLang="en-US" spc="-150" dirty="0">
                <a:solidFill>
                  <a:srgbClr val="FFC000"/>
                </a:solidFill>
                <a:latin typeface="HG創英角ｺﾞｼｯｸUB" pitchFamily="49" charset="-128"/>
                <a:ea typeface="HG創英角ｺﾞｼｯｸUB" pitchFamily="49" charset="-128"/>
              </a:rPr>
              <a:t>２４時間いつ</a:t>
            </a:r>
            <a:r>
              <a:rPr lang="ja-JP" altLang="en-US" spc="-150" dirty="0" smtClean="0">
                <a:solidFill>
                  <a:srgbClr val="FFC000"/>
                </a:solidFill>
                <a:latin typeface="HG創英角ｺﾞｼｯｸUB" pitchFamily="49" charset="-128"/>
                <a:ea typeface="HG創英角ｺﾞｼｯｸUB" pitchFamily="49" charset="-128"/>
              </a:rPr>
              <a:t>でも</a:t>
            </a:r>
            <a:endParaRPr lang="en-US" altLang="ja-JP" spc="-150" dirty="0" smtClean="0">
              <a:solidFill>
                <a:srgbClr val="FFC000"/>
              </a:solidFill>
              <a:latin typeface="HG創英角ｺﾞｼｯｸUB" pitchFamily="49" charset="-128"/>
              <a:ea typeface="HG創英角ｺﾞｼｯｸUB" pitchFamily="49" charset="-128"/>
            </a:endParaRPr>
          </a:p>
          <a:p>
            <a:pPr algn="ctr"/>
            <a:r>
              <a:rPr lang="ja-JP" altLang="en-US" spc="-150" dirty="0" smtClean="0">
                <a:solidFill>
                  <a:srgbClr val="FFC000"/>
                </a:solidFill>
                <a:latin typeface="HG創英角ｺﾞｼｯｸUB" pitchFamily="49" charset="-128"/>
                <a:ea typeface="HG創英角ｺﾞｼｯｸUB" pitchFamily="49" charset="-128"/>
              </a:rPr>
              <a:t>商品</a:t>
            </a:r>
            <a:r>
              <a:rPr lang="ja-JP" altLang="en-US" spc="-150" dirty="0">
                <a:solidFill>
                  <a:srgbClr val="FFC000"/>
                </a:solidFill>
                <a:latin typeface="HG創英角ｺﾞｼｯｸUB" pitchFamily="49" charset="-128"/>
                <a:ea typeface="HG創英角ｺﾞｼｯｸUB" pitchFamily="49" charset="-128"/>
              </a:rPr>
              <a:t>がそろっている</a:t>
            </a:r>
            <a:endParaRPr kumimoji="1" lang="ja-JP" altLang="en-US" spc="-150" dirty="0">
              <a:solidFill>
                <a:srgbClr val="FFC000"/>
              </a:solidFill>
              <a:latin typeface="HG創英角ｺﾞｼｯｸUB" pitchFamily="49" charset="-128"/>
              <a:ea typeface="HG創英角ｺﾞｼｯｸUB" pitchFamily="49" charset="-128"/>
            </a:endParaRPr>
          </a:p>
        </p:txBody>
      </p:sp>
      <p:sp>
        <p:nvSpPr>
          <p:cNvPr id="18" name="角丸四角形吹き出し 17"/>
          <p:cNvSpPr/>
          <p:nvPr/>
        </p:nvSpPr>
        <p:spPr>
          <a:xfrm>
            <a:off x="5765771" y="5264720"/>
            <a:ext cx="1890270" cy="648089"/>
          </a:xfrm>
          <a:prstGeom prst="wedgeRoundRectCallout">
            <a:avLst>
              <a:gd name="adj1" fmla="val 21532"/>
              <a:gd name="adj2" fmla="val 96330"/>
              <a:gd name="adj3" fmla="val 16667"/>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19" name="テキスト ボックス 18"/>
          <p:cNvSpPr txBox="1"/>
          <p:nvPr/>
        </p:nvSpPr>
        <p:spPr>
          <a:xfrm>
            <a:off x="5691110" y="5229249"/>
            <a:ext cx="2016280" cy="646331"/>
          </a:xfrm>
          <a:prstGeom prst="rect">
            <a:avLst/>
          </a:prstGeom>
          <a:noFill/>
          <a:effectLst>
            <a:outerShdw blurRad="25400" dist="25400" dir="3600000" algn="tl" rotWithShape="0">
              <a:prstClr val="black">
                <a:alpha val="70000"/>
              </a:prstClr>
            </a:outerShdw>
          </a:effectLst>
        </p:spPr>
        <p:txBody>
          <a:bodyPr wrap="square" rtlCol="0">
            <a:spAutoFit/>
          </a:bodyPr>
          <a:lstStyle/>
          <a:p>
            <a:pPr algn="ctr"/>
            <a:r>
              <a:rPr lang="ja-JP" altLang="en-US" dirty="0">
                <a:solidFill>
                  <a:srgbClr val="FFC000"/>
                </a:solidFill>
                <a:latin typeface="HG創英角ｺﾞｼｯｸUB" pitchFamily="49" charset="-128"/>
                <a:ea typeface="HG創英角ｺﾞｼｯｸUB" pitchFamily="49" charset="-128"/>
              </a:rPr>
              <a:t>小銭を出さず</a:t>
            </a:r>
            <a:r>
              <a:rPr lang="ja-JP" altLang="en-US" dirty="0" smtClean="0">
                <a:solidFill>
                  <a:srgbClr val="FFC000"/>
                </a:solidFill>
                <a:latin typeface="HG創英角ｺﾞｼｯｸUB" pitchFamily="49" charset="-128"/>
                <a:ea typeface="HG創英角ｺﾞｼｯｸUB" pitchFamily="49" charset="-128"/>
              </a:rPr>
              <a:t>に</a:t>
            </a:r>
            <a:endParaRPr lang="en-US" altLang="ja-JP" dirty="0" smtClean="0">
              <a:solidFill>
                <a:srgbClr val="FFC000"/>
              </a:solidFill>
              <a:latin typeface="HG創英角ｺﾞｼｯｸUB" pitchFamily="49" charset="-128"/>
              <a:ea typeface="HG創英角ｺﾞｼｯｸUB" pitchFamily="49" charset="-128"/>
            </a:endParaRPr>
          </a:p>
          <a:p>
            <a:pPr algn="ctr"/>
            <a:r>
              <a:rPr lang="ja-JP" altLang="en-US" dirty="0" smtClean="0">
                <a:solidFill>
                  <a:srgbClr val="FFC000"/>
                </a:solidFill>
                <a:latin typeface="HG創英角ｺﾞｼｯｸUB" pitchFamily="49" charset="-128"/>
                <a:ea typeface="HG創英角ｺﾞｼｯｸUB" pitchFamily="49" charset="-128"/>
              </a:rPr>
              <a:t>買い物</a:t>
            </a:r>
            <a:r>
              <a:rPr lang="ja-JP" altLang="en-US" dirty="0">
                <a:solidFill>
                  <a:srgbClr val="FFC000"/>
                </a:solidFill>
                <a:latin typeface="HG創英角ｺﾞｼｯｸUB" pitchFamily="49" charset="-128"/>
                <a:ea typeface="HG創英角ｺﾞｼｯｸUB" pitchFamily="49" charset="-128"/>
              </a:rPr>
              <a:t>ができる</a:t>
            </a:r>
            <a:endParaRPr kumimoji="1" lang="ja-JP" altLang="en-US" dirty="0">
              <a:solidFill>
                <a:srgbClr val="FFC000"/>
              </a:solidFill>
              <a:latin typeface="HG創英角ｺﾞｼｯｸUB" pitchFamily="49" charset="-128"/>
              <a:ea typeface="HG創英角ｺﾞｼｯｸUB" pitchFamily="49" charset="-128"/>
            </a:endParaRPr>
          </a:p>
        </p:txBody>
      </p:sp>
      <p:sp>
        <p:nvSpPr>
          <p:cNvPr id="20" name="角丸四角形吹き出し 19"/>
          <p:cNvSpPr/>
          <p:nvPr/>
        </p:nvSpPr>
        <p:spPr>
          <a:xfrm>
            <a:off x="6105160" y="2996940"/>
            <a:ext cx="2376000" cy="648089"/>
          </a:xfrm>
          <a:prstGeom prst="wedgeRoundRectCallout">
            <a:avLst>
              <a:gd name="adj1" fmla="val 40540"/>
              <a:gd name="adj2" fmla="val -99141"/>
              <a:gd name="adj3" fmla="val 16667"/>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1" name="テキスト ボックス 20"/>
          <p:cNvSpPr txBox="1"/>
          <p:nvPr/>
        </p:nvSpPr>
        <p:spPr>
          <a:xfrm>
            <a:off x="6105160" y="2960980"/>
            <a:ext cx="2376330" cy="648000"/>
          </a:xfrm>
          <a:prstGeom prst="rect">
            <a:avLst/>
          </a:prstGeom>
          <a:noFill/>
          <a:effectLst>
            <a:outerShdw blurRad="25400" dist="25400" dir="3600000" algn="tl" rotWithShape="0">
              <a:prstClr val="black">
                <a:alpha val="70000"/>
              </a:prstClr>
            </a:outerShdw>
          </a:effectLst>
        </p:spPr>
        <p:txBody>
          <a:bodyPr wrap="square" rtlCol="0">
            <a:spAutoFit/>
          </a:bodyPr>
          <a:lstStyle/>
          <a:p>
            <a:pPr algn="ctr"/>
            <a:r>
              <a:rPr lang="ja-JP" altLang="en-US" dirty="0">
                <a:solidFill>
                  <a:srgbClr val="FFC000"/>
                </a:solidFill>
                <a:latin typeface="HG創英角ｺﾞｼｯｸUB" pitchFamily="49" charset="-128"/>
                <a:ea typeface="HG創英角ｺﾞｼｯｸUB" pitchFamily="49" charset="-128"/>
              </a:rPr>
              <a:t>銀行のようにお金</a:t>
            </a:r>
            <a:r>
              <a:rPr lang="ja-JP" altLang="en-US" dirty="0" smtClean="0">
                <a:solidFill>
                  <a:srgbClr val="FFC000"/>
                </a:solidFill>
                <a:latin typeface="HG創英角ｺﾞｼｯｸUB" pitchFamily="49" charset="-128"/>
                <a:ea typeface="HG創英角ｺﾞｼｯｸUB" pitchFamily="49" charset="-128"/>
              </a:rPr>
              <a:t>を</a:t>
            </a:r>
            <a:endParaRPr lang="en-US" altLang="ja-JP" dirty="0" smtClean="0">
              <a:solidFill>
                <a:srgbClr val="FFC000"/>
              </a:solidFill>
              <a:latin typeface="HG創英角ｺﾞｼｯｸUB" pitchFamily="49" charset="-128"/>
              <a:ea typeface="HG創英角ｺﾞｼｯｸUB" pitchFamily="49" charset="-128"/>
            </a:endParaRPr>
          </a:p>
          <a:p>
            <a:pPr algn="ctr"/>
            <a:r>
              <a:rPr lang="ja-JP" altLang="en-US" dirty="0" smtClean="0">
                <a:solidFill>
                  <a:srgbClr val="FFC000"/>
                </a:solidFill>
                <a:latin typeface="HG創英角ｺﾞｼｯｸUB" pitchFamily="49" charset="-128"/>
                <a:ea typeface="HG創英角ｺﾞｼｯｸUB" pitchFamily="49" charset="-128"/>
              </a:rPr>
              <a:t>下ろす</a:t>
            </a:r>
            <a:r>
              <a:rPr lang="ja-JP" altLang="en-US" dirty="0">
                <a:solidFill>
                  <a:srgbClr val="FFC000"/>
                </a:solidFill>
                <a:latin typeface="HG創英角ｺﾞｼｯｸUB" pitchFamily="49" charset="-128"/>
                <a:ea typeface="HG創英角ｺﾞｼｯｸUB" pitchFamily="49" charset="-128"/>
              </a:rPr>
              <a:t>ことができる</a:t>
            </a:r>
            <a:endParaRPr kumimoji="1" lang="ja-JP" altLang="en-US" dirty="0">
              <a:solidFill>
                <a:srgbClr val="FFC000"/>
              </a:solidFill>
              <a:latin typeface="HG創英角ｺﾞｼｯｸUB" pitchFamily="49" charset="-128"/>
              <a:ea typeface="HG創英角ｺﾞｼｯｸUB" pitchFamily="49" charset="-128"/>
            </a:endParaRPr>
          </a:p>
        </p:txBody>
      </p:sp>
      <p:pic>
        <p:nvPicPr>
          <p:cNvPr id="5" name="図 4"/>
          <p:cNvPicPr>
            <a:picLocks noChangeAspect="1"/>
          </p:cNvPicPr>
          <p:nvPr/>
        </p:nvPicPr>
        <p:blipFill rotWithShape="1">
          <a:blip r:embed="rId9" cstate="print">
            <a:extLst>
              <a:ext uri="{28A0092B-C50C-407E-A947-70E740481C1C}">
                <a14:useLocalDpi xmlns:a14="http://schemas.microsoft.com/office/drawing/2010/main" val="0"/>
              </a:ext>
            </a:extLst>
          </a:blip>
          <a:srcRect l="16922" t="6756" r="18275" b="38120"/>
          <a:stretch/>
        </p:blipFill>
        <p:spPr>
          <a:xfrm flipH="1">
            <a:off x="6681239" y="6165380"/>
            <a:ext cx="809625" cy="69262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8016"/>
    </mc:Choice>
    <mc:Fallback xmlns="">
      <p:transition spd="slow" advTm="380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outVertical)">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grpId="0" nodeType="clickEffect">
                                  <p:stCondLst>
                                    <p:cond delay="0"/>
                                  </p:stCondLst>
                                  <p:iterate type="lt">
                                    <p:tmPct val="0"/>
                                  </p:iterate>
                                  <p:childTnLst>
                                    <p:set>
                                      <p:cBhvr>
                                        <p:cTn id="21" dur="1" fill="hold">
                                          <p:stCondLst>
                                            <p:cond delay="0"/>
                                          </p:stCondLst>
                                        </p:cTn>
                                        <p:tgtEl>
                                          <p:spTgt spid="14"/>
                                        </p:tgtEl>
                                        <p:attrNameLst>
                                          <p:attrName>style.visibility</p:attrName>
                                        </p:attrNameLst>
                                      </p:cBhvr>
                                      <p:to>
                                        <p:strVal val="visible"/>
                                      </p:to>
                                    </p:set>
                                    <p:animEffect transition="in" filter="circle(out)">
                                      <p:cBhvr>
                                        <p:cTn id="22" dur="1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inVertical)">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iterate type="lt">
                                    <p:tmPct val="0"/>
                                  </p:iterate>
                                  <p:childTnLst>
                                    <p:animEffect transition="out" filter="fade">
                                      <p:cBhvr>
                                        <p:cTn id="53" dur="500" tmFilter="0, 0; .2, .5; .8, .5; 1, 0"/>
                                        <p:tgtEl>
                                          <p:spTgt spid="14"/>
                                        </p:tgtEl>
                                      </p:cBhvr>
                                    </p:animEffect>
                                    <p:animScale>
                                      <p:cBhvr>
                                        <p:cTn id="54" dur="250" autoRev="1" fill="hold"/>
                                        <p:tgtEl>
                                          <p:spTgt spid="14"/>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circle(in)">
                                      <p:cBhvr>
                                        <p:cTn id="59" dur="10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0-#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6" presetClass="emph" presetSubtype="0" fill="hold" grpId="1" nodeType="clickEffect">
                                  <p:stCondLst>
                                    <p:cond delay="0"/>
                                  </p:stCondLst>
                                  <p:childTnLst>
                                    <p:animEffect transition="out" filter="fade">
                                      <p:cBhvr>
                                        <p:cTn id="69" dur="500" tmFilter="0, 0; .2, .5; .8, .5; 1, 0"/>
                                        <p:tgtEl>
                                          <p:spTgt spid="17"/>
                                        </p:tgtEl>
                                      </p:cBhvr>
                                    </p:animEffect>
                                    <p:animScale>
                                      <p:cBhvr>
                                        <p:cTn id="70" dur="250" autoRev="1" fill="hold"/>
                                        <p:tgtEl>
                                          <p:spTgt spid="17"/>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6" presetClass="entr" presetSubtype="16"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circle(in)">
                                      <p:cBhvr>
                                        <p:cTn id="75" dur="1000"/>
                                        <p:tgtEl>
                                          <p:spTgt spid="18"/>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fill="hold"/>
                                        <p:tgtEl>
                                          <p:spTgt spid="19"/>
                                        </p:tgtEl>
                                        <p:attrNameLst>
                                          <p:attrName>ppt_x</p:attrName>
                                        </p:attrNameLst>
                                      </p:cBhvr>
                                      <p:tavLst>
                                        <p:tav tm="0">
                                          <p:val>
                                            <p:strVal val="#ppt_x"/>
                                          </p:val>
                                        </p:tav>
                                        <p:tav tm="100000">
                                          <p:val>
                                            <p:strVal val="#ppt_x"/>
                                          </p:val>
                                        </p:tav>
                                      </p:tavLst>
                                    </p:anim>
                                    <p:anim calcmode="lin" valueType="num">
                                      <p:cBhvr additive="base">
                                        <p:cTn id="8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6" presetClass="emph" presetSubtype="0" fill="hold" grpId="1" nodeType="clickEffect">
                                  <p:stCondLst>
                                    <p:cond delay="0"/>
                                  </p:stCondLst>
                                  <p:childTnLst>
                                    <p:animEffect transition="out" filter="fade">
                                      <p:cBhvr>
                                        <p:cTn id="85" dur="500" tmFilter="0, 0; .2, .5; .8, .5; 1, 0"/>
                                        <p:tgtEl>
                                          <p:spTgt spid="19"/>
                                        </p:tgtEl>
                                      </p:cBhvr>
                                    </p:animEffect>
                                    <p:animScale>
                                      <p:cBhvr>
                                        <p:cTn id="86" dur="250" autoRev="1" fill="hold"/>
                                        <p:tgtEl>
                                          <p:spTgt spid="19"/>
                                        </p:tgtEl>
                                      </p:cBhvr>
                                      <p:by x="105000" y="105000"/>
                                    </p:animScale>
                                  </p:childTnLst>
                                </p:cTn>
                              </p:par>
                            </p:childTnLst>
                          </p:cTn>
                        </p:par>
                      </p:childTnLst>
                    </p:cTn>
                  </p:par>
                  <p:par>
                    <p:cTn id="87" fill="hold">
                      <p:stCondLst>
                        <p:cond delay="indefinite"/>
                      </p:stCondLst>
                      <p:childTnLst>
                        <p:par>
                          <p:cTn id="88" fill="hold">
                            <p:stCondLst>
                              <p:cond delay="0"/>
                            </p:stCondLst>
                            <p:childTnLst>
                              <p:par>
                                <p:cTn id="89" presetID="6" presetClass="entr" presetSubtype="16" fill="hold" grpId="0" nodeType="click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circle(in)">
                                      <p:cBhvr>
                                        <p:cTn id="91" dur="1000"/>
                                        <p:tgtEl>
                                          <p:spTgt spid="20"/>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2" fill="hold" grpId="0" nodeType="clickEffect">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cBhvr additive="base">
                                        <p:cTn id="96" dur="500" fill="hold"/>
                                        <p:tgtEl>
                                          <p:spTgt spid="21"/>
                                        </p:tgtEl>
                                        <p:attrNameLst>
                                          <p:attrName>ppt_x</p:attrName>
                                        </p:attrNameLst>
                                      </p:cBhvr>
                                      <p:tavLst>
                                        <p:tav tm="0">
                                          <p:val>
                                            <p:strVal val="1+#ppt_w/2"/>
                                          </p:val>
                                        </p:tav>
                                        <p:tav tm="100000">
                                          <p:val>
                                            <p:strVal val="#ppt_x"/>
                                          </p:val>
                                        </p:tav>
                                      </p:tavLst>
                                    </p:anim>
                                    <p:anim calcmode="lin" valueType="num">
                                      <p:cBhvr additive="base">
                                        <p:cTn id="97"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6" presetClass="emph" presetSubtype="0" fill="hold" grpId="1" nodeType="clickEffect">
                                  <p:stCondLst>
                                    <p:cond delay="0"/>
                                  </p:stCondLst>
                                  <p:childTnLst>
                                    <p:animEffect transition="out" filter="fade">
                                      <p:cBhvr>
                                        <p:cTn id="101" dur="500" tmFilter="0, 0; .2, .5; .8, .5; 1, 0"/>
                                        <p:tgtEl>
                                          <p:spTgt spid="21"/>
                                        </p:tgtEl>
                                      </p:cBhvr>
                                    </p:animEffect>
                                    <p:animScale>
                                      <p:cBhvr>
                                        <p:cTn id="102"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4" grpId="0"/>
      <p:bldP spid="14" grpId="1"/>
      <p:bldP spid="15" grpId="0"/>
      <p:bldP spid="16" grpId="0" animBg="1"/>
      <p:bldP spid="17" grpId="0"/>
      <p:bldP spid="17" grpId="1"/>
      <p:bldP spid="18" grpId="0" animBg="1"/>
      <p:bldP spid="19" grpId="0"/>
      <p:bldP spid="19" grpId="1"/>
      <p:bldP spid="20" grpId="0" animBg="1"/>
      <p:bldP spid="21" grpId="0"/>
      <p:bldP spid="2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0" y="0"/>
            <a:ext cx="9906000" cy="6858000"/>
          </a:xfrm>
          <a:prstGeom prst="rect">
            <a:avLst/>
          </a:prstGeom>
          <a:gradFill>
            <a:gsLst>
              <a:gs pos="0">
                <a:srgbClr val="92D050"/>
              </a:gs>
              <a:gs pos="83000">
                <a:schemeClr val="bg1"/>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effectLst>
            <a:outerShdw blurRad="101600" dist="101600" dir="2700000" algn="tl" rotWithShape="0">
              <a:prstClr val="black">
                <a:alpha val="50000"/>
              </a:prstClr>
            </a:outerShdw>
          </a:effectLst>
        </p:spPr>
        <p:txBody>
          <a:bodyPr>
            <a:normAutofit/>
          </a:bodyPr>
          <a:lstStyle/>
          <a:p>
            <a:r>
              <a:rPr lang="ja-JP" altLang="en-US" sz="5400" dirty="0" smtClean="0">
                <a:solidFill>
                  <a:srgbClr val="FFC000"/>
                </a:solidFill>
                <a:latin typeface="HGP創英角ｺﾞｼｯｸUB" pitchFamily="50" charset="-128"/>
                <a:ea typeface="HGP創英角ｺﾞｼｯｸUB" pitchFamily="50" charset="-128"/>
              </a:rPr>
              <a:t>あらゆる業種を支え</a:t>
            </a:r>
            <a:r>
              <a:rPr lang="ja-JP" altLang="en-US" sz="5400" spc="600" dirty="0" smtClean="0">
                <a:solidFill>
                  <a:srgbClr val="FFC000"/>
                </a:solidFill>
                <a:latin typeface="HGP創英角ｺﾞｼｯｸUB" pitchFamily="50" charset="-128"/>
                <a:ea typeface="HGP創英角ｺﾞｼｯｸUB" pitchFamily="50" charset="-128"/>
              </a:rPr>
              <a:t>る</a:t>
            </a:r>
            <a:r>
              <a:rPr lang="en-US" altLang="ja-JP" sz="5400" spc="600" dirty="0" smtClean="0">
                <a:solidFill>
                  <a:srgbClr val="FFC000"/>
                </a:solidFill>
                <a:latin typeface="HGP創英角ｺﾞｼｯｸUB" pitchFamily="50" charset="-128"/>
                <a:ea typeface="HGP創英角ｺﾞｼｯｸUB" pitchFamily="50" charset="-128"/>
              </a:rPr>
              <a:t>IT</a:t>
            </a:r>
            <a:endParaRPr lang="ja-JP" altLang="en-US" sz="5400" dirty="0">
              <a:solidFill>
                <a:srgbClr val="FFC000"/>
              </a:solidFill>
              <a:latin typeface="HGP創英角ｺﾞｼｯｸUB" pitchFamily="50" charset="-128"/>
              <a:ea typeface="HGP創英角ｺﾞｼｯｸUB" pitchFamily="50" charset="-128"/>
            </a:endParaRPr>
          </a:p>
        </p:txBody>
      </p:sp>
      <p:pic>
        <p:nvPicPr>
          <p:cNvPr id="8" name="図 7" descr="69-郵便局.gif"/>
          <p:cNvPicPr>
            <a:picLocks noChangeAspect="1"/>
          </p:cNvPicPr>
          <p:nvPr/>
        </p:nvPicPr>
        <p:blipFill rotWithShape="1">
          <a:blip r:embed="rId4"/>
          <a:srcRect l="4615" t="4532" r="1270" b="6805"/>
          <a:stretch/>
        </p:blipFill>
        <p:spPr>
          <a:xfrm>
            <a:off x="584450" y="3171755"/>
            <a:ext cx="5736740" cy="3657262"/>
          </a:xfrm>
          <a:prstGeom prst="rect">
            <a:avLst/>
          </a:prstGeom>
          <a:effectLst>
            <a:outerShdw blurRad="101600" dist="101600" dir="5400000" algn="tl" rotWithShape="0">
              <a:prstClr val="black">
                <a:alpha val="40000"/>
              </a:prstClr>
            </a:outerShdw>
          </a:effectLst>
        </p:spPr>
      </p:pic>
      <p:sp>
        <p:nvSpPr>
          <p:cNvPr id="11"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2-5</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pic>
        <p:nvPicPr>
          <p:cNvPr id="6" name="図 5"/>
          <p:cNvPicPr>
            <a:picLocks noChangeAspect="1"/>
          </p:cNvPicPr>
          <p:nvPr/>
        </p:nvPicPr>
        <p:blipFill rotWithShape="1">
          <a:blip r:embed="rId5">
            <a:extLst>
              <a:ext uri="{28A0092B-C50C-407E-A947-70E740481C1C}">
                <a14:useLocalDpi xmlns:a14="http://schemas.microsoft.com/office/drawing/2010/main" val="0"/>
              </a:ext>
            </a:extLst>
          </a:blip>
          <a:srcRect l="13589" t="9142" r="46543" b="6667"/>
          <a:stretch/>
        </p:blipFill>
        <p:spPr>
          <a:xfrm>
            <a:off x="56320" y="2852920"/>
            <a:ext cx="1330985" cy="3974970"/>
          </a:xfrm>
          <a:prstGeom prst="rect">
            <a:avLst/>
          </a:prstGeom>
          <a:effectLst>
            <a:outerShdw blurRad="101600" dist="101600" dir="2700000" algn="tl" rotWithShape="0">
              <a:prstClr val="black">
                <a:alpha val="40000"/>
              </a:prstClr>
            </a:outerShdw>
          </a:effectLst>
        </p:spPr>
      </p:pic>
      <p:sp>
        <p:nvSpPr>
          <p:cNvPr id="12" name="円形吹き出し 11"/>
          <p:cNvSpPr/>
          <p:nvPr/>
        </p:nvSpPr>
        <p:spPr>
          <a:xfrm rot="10800000">
            <a:off x="1064460" y="1844780"/>
            <a:ext cx="2952328" cy="1440200"/>
          </a:xfrm>
          <a:prstGeom prst="wedgeEllipseCallout">
            <a:avLst>
              <a:gd name="adj1" fmla="val -5152"/>
              <a:gd name="adj2" fmla="val -130357"/>
            </a:avLst>
          </a:prstGeom>
          <a:solidFill>
            <a:schemeClr val="bg1"/>
          </a:solidFill>
          <a:ln w="38100">
            <a:solidFill>
              <a:srgbClr val="FF9900"/>
            </a:solidFill>
            <a:prstDash val="sysDash"/>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5" name="図 4" descr="26ハガキラフ.gif"/>
          <p:cNvPicPr>
            <a:picLocks noChangeAspect="1"/>
          </p:cNvPicPr>
          <p:nvPr/>
        </p:nvPicPr>
        <p:blipFill>
          <a:blip r:embed="rId6"/>
          <a:srcRect l="37027" t="9120" r="22681" b="79011"/>
          <a:stretch>
            <a:fillRect/>
          </a:stretch>
        </p:blipFill>
        <p:spPr>
          <a:xfrm>
            <a:off x="1395182" y="2132820"/>
            <a:ext cx="2290884" cy="829866"/>
          </a:xfrm>
          <a:prstGeom prst="rect">
            <a:avLst/>
          </a:prstGeom>
          <a:effectLst>
            <a:outerShdw blurRad="50800" dist="38100" dir="2700000" algn="tl" rotWithShape="0">
              <a:srgbClr val="000000">
                <a:alpha val="43000"/>
              </a:srgbClr>
            </a:outerShdw>
          </a:effectLst>
        </p:spPr>
      </p:pic>
      <p:pic>
        <p:nvPicPr>
          <p:cNvPr id="19" name="図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49180" y="1268700"/>
            <a:ext cx="3532073" cy="3238263"/>
          </a:xfrm>
          <a:prstGeom prst="rect">
            <a:avLst/>
          </a:prstGeom>
          <a:effectLst>
            <a:outerShdw blurRad="50800" dist="38100" dir="2700000" algn="tl" rotWithShape="0">
              <a:prstClr val="black">
                <a:alpha val="40000"/>
              </a:prstClr>
            </a:outerShdw>
          </a:effectLst>
        </p:spPr>
      </p:pic>
      <p:sp>
        <p:nvSpPr>
          <p:cNvPr id="21" name="直方体 20"/>
          <p:cNvSpPr/>
          <p:nvPr/>
        </p:nvSpPr>
        <p:spPr>
          <a:xfrm>
            <a:off x="6609230" y="3068950"/>
            <a:ext cx="1121656" cy="1207787"/>
          </a:xfrm>
          <a:custGeom>
            <a:avLst/>
            <a:gdLst>
              <a:gd name="connsiteX0" fmla="*/ 0 w 1216152"/>
              <a:gd name="connsiteY0" fmla="*/ 304038 h 1216152"/>
              <a:gd name="connsiteX1" fmla="*/ 912114 w 1216152"/>
              <a:gd name="connsiteY1" fmla="*/ 304038 h 1216152"/>
              <a:gd name="connsiteX2" fmla="*/ 912114 w 1216152"/>
              <a:gd name="connsiteY2" fmla="*/ 1216152 h 1216152"/>
              <a:gd name="connsiteX3" fmla="*/ 0 w 1216152"/>
              <a:gd name="connsiteY3" fmla="*/ 1216152 h 1216152"/>
              <a:gd name="connsiteX4" fmla="*/ 0 w 1216152"/>
              <a:gd name="connsiteY4" fmla="*/ 304038 h 1216152"/>
              <a:gd name="connsiteX0" fmla="*/ 912114 w 1216152"/>
              <a:gd name="connsiteY0" fmla="*/ 304038 h 1216152"/>
              <a:gd name="connsiteX1" fmla="*/ 1216152 w 1216152"/>
              <a:gd name="connsiteY1" fmla="*/ 0 h 1216152"/>
              <a:gd name="connsiteX2" fmla="*/ 1216152 w 1216152"/>
              <a:gd name="connsiteY2" fmla="*/ 912114 h 1216152"/>
              <a:gd name="connsiteX3" fmla="*/ 912114 w 1216152"/>
              <a:gd name="connsiteY3" fmla="*/ 1216152 h 1216152"/>
              <a:gd name="connsiteX4" fmla="*/ 912114 w 1216152"/>
              <a:gd name="connsiteY4" fmla="*/ 304038 h 1216152"/>
              <a:gd name="connsiteX0" fmla="*/ 0 w 1216152"/>
              <a:gd name="connsiteY0" fmla="*/ 304038 h 1216152"/>
              <a:gd name="connsiteX1" fmla="*/ 304038 w 1216152"/>
              <a:gd name="connsiteY1" fmla="*/ 0 h 1216152"/>
              <a:gd name="connsiteX2" fmla="*/ 1216152 w 1216152"/>
              <a:gd name="connsiteY2" fmla="*/ 0 h 1216152"/>
              <a:gd name="connsiteX3" fmla="*/ 912114 w 1216152"/>
              <a:gd name="connsiteY3" fmla="*/ 304038 h 1216152"/>
              <a:gd name="connsiteX4" fmla="*/ 0 w 1216152"/>
              <a:gd name="connsiteY4" fmla="*/ 304038 h 1216152"/>
              <a:gd name="connsiteX0" fmla="*/ 0 w 1216152"/>
              <a:gd name="connsiteY0" fmla="*/ 304038 h 1216152"/>
              <a:gd name="connsiteX1" fmla="*/ 304038 w 1216152"/>
              <a:gd name="connsiteY1" fmla="*/ 0 h 1216152"/>
              <a:gd name="connsiteX2" fmla="*/ 1216152 w 1216152"/>
              <a:gd name="connsiteY2" fmla="*/ 0 h 1216152"/>
              <a:gd name="connsiteX3" fmla="*/ 1216152 w 1216152"/>
              <a:gd name="connsiteY3" fmla="*/ 912114 h 1216152"/>
              <a:gd name="connsiteX4" fmla="*/ 912114 w 1216152"/>
              <a:gd name="connsiteY4" fmla="*/ 1216152 h 1216152"/>
              <a:gd name="connsiteX5" fmla="*/ 0 w 1216152"/>
              <a:gd name="connsiteY5" fmla="*/ 1216152 h 1216152"/>
              <a:gd name="connsiteX6" fmla="*/ 0 w 1216152"/>
              <a:gd name="connsiteY6" fmla="*/ 304038 h 1216152"/>
              <a:gd name="connsiteX7" fmla="*/ 0 w 1216152"/>
              <a:gd name="connsiteY7" fmla="*/ 304038 h 1216152"/>
              <a:gd name="connsiteX8" fmla="*/ 912114 w 1216152"/>
              <a:gd name="connsiteY8" fmla="*/ 304038 h 1216152"/>
              <a:gd name="connsiteX9" fmla="*/ 1216152 w 1216152"/>
              <a:gd name="connsiteY9" fmla="*/ 0 h 1216152"/>
              <a:gd name="connsiteX10" fmla="*/ 912114 w 1216152"/>
              <a:gd name="connsiteY10" fmla="*/ 304038 h 1216152"/>
              <a:gd name="connsiteX11" fmla="*/ 912114 w 1216152"/>
              <a:gd name="connsiteY11" fmla="*/ 1216152 h 1216152"/>
              <a:gd name="connsiteX0" fmla="*/ 0 w 1216152"/>
              <a:gd name="connsiteY0" fmla="*/ 319367 h 1231481"/>
              <a:gd name="connsiteX1" fmla="*/ 912114 w 1216152"/>
              <a:gd name="connsiteY1" fmla="*/ 319367 h 1231481"/>
              <a:gd name="connsiteX2" fmla="*/ 912114 w 1216152"/>
              <a:gd name="connsiteY2" fmla="*/ 1231481 h 1231481"/>
              <a:gd name="connsiteX3" fmla="*/ 0 w 1216152"/>
              <a:gd name="connsiteY3" fmla="*/ 1231481 h 1231481"/>
              <a:gd name="connsiteX4" fmla="*/ 0 w 1216152"/>
              <a:gd name="connsiteY4" fmla="*/ 319367 h 1231481"/>
              <a:gd name="connsiteX0" fmla="*/ 912114 w 1216152"/>
              <a:gd name="connsiteY0" fmla="*/ 319367 h 1231481"/>
              <a:gd name="connsiteX1" fmla="*/ 1216152 w 1216152"/>
              <a:gd name="connsiteY1" fmla="*/ 15329 h 1231481"/>
              <a:gd name="connsiteX2" fmla="*/ 1216152 w 1216152"/>
              <a:gd name="connsiteY2" fmla="*/ 927443 h 1231481"/>
              <a:gd name="connsiteX3" fmla="*/ 912114 w 1216152"/>
              <a:gd name="connsiteY3" fmla="*/ 1231481 h 1231481"/>
              <a:gd name="connsiteX4" fmla="*/ 912114 w 1216152"/>
              <a:gd name="connsiteY4" fmla="*/ 319367 h 1231481"/>
              <a:gd name="connsiteX0" fmla="*/ 0 w 1216152"/>
              <a:gd name="connsiteY0" fmla="*/ 319367 h 1231481"/>
              <a:gd name="connsiteX1" fmla="*/ 304038 w 1216152"/>
              <a:gd name="connsiteY1" fmla="*/ 15329 h 1231481"/>
              <a:gd name="connsiteX2" fmla="*/ 1216152 w 1216152"/>
              <a:gd name="connsiteY2" fmla="*/ 15329 h 1231481"/>
              <a:gd name="connsiteX3" fmla="*/ 912114 w 1216152"/>
              <a:gd name="connsiteY3" fmla="*/ 319367 h 1231481"/>
              <a:gd name="connsiteX4" fmla="*/ 0 w 1216152"/>
              <a:gd name="connsiteY4" fmla="*/ 319367 h 1231481"/>
              <a:gd name="connsiteX0" fmla="*/ 0 w 1216152"/>
              <a:gd name="connsiteY0" fmla="*/ 319367 h 1231481"/>
              <a:gd name="connsiteX1" fmla="*/ 304038 w 1216152"/>
              <a:gd name="connsiteY1" fmla="*/ 15329 h 1231481"/>
              <a:gd name="connsiteX2" fmla="*/ 1216152 w 1216152"/>
              <a:gd name="connsiteY2" fmla="*/ 15329 h 1231481"/>
              <a:gd name="connsiteX3" fmla="*/ 1216152 w 1216152"/>
              <a:gd name="connsiteY3" fmla="*/ 927443 h 1231481"/>
              <a:gd name="connsiteX4" fmla="*/ 912114 w 1216152"/>
              <a:gd name="connsiteY4" fmla="*/ 1231481 h 1231481"/>
              <a:gd name="connsiteX5" fmla="*/ 0 w 1216152"/>
              <a:gd name="connsiteY5" fmla="*/ 1231481 h 1231481"/>
              <a:gd name="connsiteX6" fmla="*/ 0 w 1216152"/>
              <a:gd name="connsiteY6" fmla="*/ 319367 h 1231481"/>
              <a:gd name="connsiteX7" fmla="*/ 0 w 1216152"/>
              <a:gd name="connsiteY7" fmla="*/ 319367 h 1231481"/>
              <a:gd name="connsiteX8" fmla="*/ 912114 w 1216152"/>
              <a:gd name="connsiteY8" fmla="*/ 319367 h 1231481"/>
              <a:gd name="connsiteX9" fmla="*/ 1216152 w 1216152"/>
              <a:gd name="connsiteY9" fmla="*/ 15329 h 1231481"/>
              <a:gd name="connsiteX10" fmla="*/ 915475 w 1216152"/>
              <a:gd name="connsiteY10" fmla="*/ 0 h 1231481"/>
              <a:gd name="connsiteX11" fmla="*/ 912114 w 1216152"/>
              <a:gd name="connsiteY11" fmla="*/ 1231481 h 1231481"/>
              <a:gd name="connsiteX0" fmla="*/ 0 w 1216152"/>
              <a:gd name="connsiteY0" fmla="*/ 339538 h 1251652"/>
              <a:gd name="connsiteX1" fmla="*/ 912114 w 1216152"/>
              <a:gd name="connsiteY1" fmla="*/ 339538 h 1251652"/>
              <a:gd name="connsiteX2" fmla="*/ 912114 w 1216152"/>
              <a:gd name="connsiteY2" fmla="*/ 1251652 h 1251652"/>
              <a:gd name="connsiteX3" fmla="*/ 0 w 1216152"/>
              <a:gd name="connsiteY3" fmla="*/ 1251652 h 1251652"/>
              <a:gd name="connsiteX4" fmla="*/ 0 w 1216152"/>
              <a:gd name="connsiteY4" fmla="*/ 339538 h 1251652"/>
              <a:gd name="connsiteX0" fmla="*/ 912114 w 1216152"/>
              <a:gd name="connsiteY0" fmla="*/ 339538 h 1251652"/>
              <a:gd name="connsiteX1" fmla="*/ 1216152 w 1216152"/>
              <a:gd name="connsiteY1" fmla="*/ 35500 h 1251652"/>
              <a:gd name="connsiteX2" fmla="*/ 1216152 w 1216152"/>
              <a:gd name="connsiteY2" fmla="*/ 947614 h 1251652"/>
              <a:gd name="connsiteX3" fmla="*/ 912114 w 1216152"/>
              <a:gd name="connsiteY3" fmla="*/ 1251652 h 1251652"/>
              <a:gd name="connsiteX4" fmla="*/ 912114 w 1216152"/>
              <a:gd name="connsiteY4" fmla="*/ 339538 h 1251652"/>
              <a:gd name="connsiteX0" fmla="*/ 0 w 1216152"/>
              <a:gd name="connsiteY0" fmla="*/ 339538 h 1251652"/>
              <a:gd name="connsiteX1" fmla="*/ 304038 w 1216152"/>
              <a:gd name="connsiteY1" fmla="*/ 35500 h 1251652"/>
              <a:gd name="connsiteX2" fmla="*/ 1216152 w 1216152"/>
              <a:gd name="connsiteY2" fmla="*/ 35500 h 1251652"/>
              <a:gd name="connsiteX3" fmla="*/ 912114 w 1216152"/>
              <a:gd name="connsiteY3" fmla="*/ 339538 h 1251652"/>
              <a:gd name="connsiteX4" fmla="*/ 0 w 1216152"/>
              <a:gd name="connsiteY4" fmla="*/ 339538 h 1251652"/>
              <a:gd name="connsiteX0" fmla="*/ 0 w 1216152"/>
              <a:gd name="connsiteY0" fmla="*/ 339538 h 1251652"/>
              <a:gd name="connsiteX1" fmla="*/ 304038 w 1216152"/>
              <a:gd name="connsiteY1" fmla="*/ 35500 h 1251652"/>
              <a:gd name="connsiteX2" fmla="*/ 1216152 w 1216152"/>
              <a:gd name="connsiteY2" fmla="*/ 35500 h 1251652"/>
              <a:gd name="connsiteX3" fmla="*/ 1216152 w 1216152"/>
              <a:gd name="connsiteY3" fmla="*/ 947614 h 1251652"/>
              <a:gd name="connsiteX4" fmla="*/ 912114 w 1216152"/>
              <a:gd name="connsiteY4" fmla="*/ 1251652 h 1251652"/>
              <a:gd name="connsiteX5" fmla="*/ 0 w 1216152"/>
              <a:gd name="connsiteY5" fmla="*/ 1251652 h 1251652"/>
              <a:gd name="connsiteX6" fmla="*/ 0 w 1216152"/>
              <a:gd name="connsiteY6" fmla="*/ 339538 h 1251652"/>
              <a:gd name="connsiteX7" fmla="*/ 47064 w 1216152"/>
              <a:gd name="connsiteY7" fmla="*/ 0 h 1251652"/>
              <a:gd name="connsiteX8" fmla="*/ 912114 w 1216152"/>
              <a:gd name="connsiteY8" fmla="*/ 339538 h 1251652"/>
              <a:gd name="connsiteX9" fmla="*/ 1216152 w 1216152"/>
              <a:gd name="connsiteY9" fmla="*/ 35500 h 1251652"/>
              <a:gd name="connsiteX10" fmla="*/ 915475 w 1216152"/>
              <a:gd name="connsiteY10" fmla="*/ 20171 h 1251652"/>
              <a:gd name="connsiteX11" fmla="*/ 912114 w 1216152"/>
              <a:gd name="connsiteY11" fmla="*/ 1251652 h 1251652"/>
              <a:gd name="connsiteX0" fmla="*/ 3362 w 1219514"/>
              <a:gd name="connsiteY0" fmla="*/ 342900 h 1255014"/>
              <a:gd name="connsiteX1" fmla="*/ 915476 w 1219514"/>
              <a:gd name="connsiteY1" fmla="*/ 342900 h 1255014"/>
              <a:gd name="connsiteX2" fmla="*/ 915476 w 1219514"/>
              <a:gd name="connsiteY2" fmla="*/ 1255014 h 1255014"/>
              <a:gd name="connsiteX3" fmla="*/ 3362 w 1219514"/>
              <a:gd name="connsiteY3" fmla="*/ 1255014 h 1255014"/>
              <a:gd name="connsiteX4" fmla="*/ 3362 w 1219514"/>
              <a:gd name="connsiteY4" fmla="*/ 342900 h 1255014"/>
              <a:gd name="connsiteX0" fmla="*/ 915476 w 1219514"/>
              <a:gd name="connsiteY0" fmla="*/ 342900 h 1255014"/>
              <a:gd name="connsiteX1" fmla="*/ 1219514 w 1219514"/>
              <a:gd name="connsiteY1" fmla="*/ 38862 h 1255014"/>
              <a:gd name="connsiteX2" fmla="*/ 1219514 w 1219514"/>
              <a:gd name="connsiteY2" fmla="*/ 950976 h 1255014"/>
              <a:gd name="connsiteX3" fmla="*/ 915476 w 1219514"/>
              <a:gd name="connsiteY3" fmla="*/ 1255014 h 1255014"/>
              <a:gd name="connsiteX4" fmla="*/ 915476 w 1219514"/>
              <a:gd name="connsiteY4" fmla="*/ 342900 h 1255014"/>
              <a:gd name="connsiteX0" fmla="*/ 3362 w 1219514"/>
              <a:gd name="connsiteY0" fmla="*/ 342900 h 1255014"/>
              <a:gd name="connsiteX1" fmla="*/ 307400 w 1219514"/>
              <a:gd name="connsiteY1" fmla="*/ 38862 h 1255014"/>
              <a:gd name="connsiteX2" fmla="*/ 1219514 w 1219514"/>
              <a:gd name="connsiteY2" fmla="*/ 38862 h 1255014"/>
              <a:gd name="connsiteX3" fmla="*/ 915476 w 1219514"/>
              <a:gd name="connsiteY3" fmla="*/ 342900 h 1255014"/>
              <a:gd name="connsiteX4" fmla="*/ 3362 w 1219514"/>
              <a:gd name="connsiteY4" fmla="*/ 342900 h 1255014"/>
              <a:gd name="connsiteX0" fmla="*/ 0 w 1219514"/>
              <a:gd name="connsiteY0" fmla="*/ 0 h 1255014"/>
              <a:gd name="connsiteX1" fmla="*/ 307400 w 1219514"/>
              <a:gd name="connsiteY1" fmla="*/ 38862 h 1255014"/>
              <a:gd name="connsiteX2" fmla="*/ 1219514 w 1219514"/>
              <a:gd name="connsiteY2" fmla="*/ 38862 h 1255014"/>
              <a:gd name="connsiteX3" fmla="*/ 1219514 w 1219514"/>
              <a:gd name="connsiteY3" fmla="*/ 950976 h 1255014"/>
              <a:gd name="connsiteX4" fmla="*/ 915476 w 1219514"/>
              <a:gd name="connsiteY4" fmla="*/ 1255014 h 1255014"/>
              <a:gd name="connsiteX5" fmla="*/ 3362 w 1219514"/>
              <a:gd name="connsiteY5" fmla="*/ 1255014 h 1255014"/>
              <a:gd name="connsiteX6" fmla="*/ 0 w 1219514"/>
              <a:gd name="connsiteY6" fmla="*/ 0 h 1255014"/>
              <a:gd name="connsiteX7" fmla="*/ 50426 w 1219514"/>
              <a:gd name="connsiteY7" fmla="*/ 3362 h 1255014"/>
              <a:gd name="connsiteX8" fmla="*/ 915476 w 1219514"/>
              <a:gd name="connsiteY8" fmla="*/ 342900 h 1255014"/>
              <a:gd name="connsiteX9" fmla="*/ 1219514 w 1219514"/>
              <a:gd name="connsiteY9" fmla="*/ 38862 h 1255014"/>
              <a:gd name="connsiteX10" fmla="*/ 918837 w 1219514"/>
              <a:gd name="connsiteY10" fmla="*/ 23533 h 1255014"/>
              <a:gd name="connsiteX11" fmla="*/ 915476 w 1219514"/>
              <a:gd name="connsiteY11" fmla="*/ 1255014 h 1255014"/>
              <a:gd name="connsiteX0" fmla="*/ 3362 w 1219514"/>
              <a:gd name="connsiteY0" fmla="*/ 349624 h 1261738"/>
              <a:gd name="connsiteX1" fmla="*/ 915476 w 1219514"/>
              <a:gd name="connsiteY1" fmla="*/ 349624 h 1261738"/>
              <a:gd name="connsiteX2" fmla="*/ 915476 w 1219514"/>
              <a:gd name="connsiteY2" fmla="*/ 1261738 h 1261738"/>
              <a:gd name="connsiteX3" fmla="*/ 3362 w 1219514"/>
              <a:gd name="connsiteY3" fmla="*/ 1261738 h 1261738"/>
              <a:gd name="connsiteX4" fmla="*/ 3362 w 1219514"/>
              <a:gd name="connsiteY4" fmla="*/ 349624 h 1261738"/>
              <a:gd name="connsiteX0" fmla="*/ 915476 w 1219514"/>
              <a:gd name="connsiteY0" fmla="*/ 349624 h 1261738"/>
              <a:gd name="connsiteX1" fmla="*/ 1219514 w 1219514"/>
              <a:gd name="connsiteY1" fmla="*/ 45586 h 1261738"/>
              <a:gd name="connsiteX2" fmla="*/ 1219514 w 1219514"/>
              <a:gd name="connsiteY2" fmla="*/ 957700 h 1261738"/>
              <a:gd name="connsiteX3" fmla="*/ 915476 w 1219514"/>
              <a:gd name="connsiteY3" fmla="*/ 1261738 h 1261738"/>
              <a:gd name="connsiteX4" fmla="*/ 915476 w 1219514"/>
              <a:gd name="connsiteY4" fmla="*/ 349624 h 1261738"/>
              <a:gd name="connsiteX0" fmla="*/ 3362 w 1219514"/>
              <a:gd name="connsiteY0" fmla="*/ 349624 h 1261738"/>
              <a:gd name="connsiteX1" fmla="*/ 307400 w 1219514"/>
              <a:gd name="connsiteY1" fmla="*/ 45586 h 1261738"/>
              <a:gd name="connsiteX2" fmla="*/ 1219514 w 1219514"/>
              <a:gd name="connsiteY2" fmla="*/ 45586 h 1261738"/>
              <a:gd name="connsiteX3" fmla="*/ 915476 w 1219514"/>
              <a:gd name="connsiteY3" fmla="*/ 349624 h 1261738"/>
              <a:gd name="connsiteX4" fmla="*/ 3362 w 1219514"/>
              <a:gd name="connsiteY4" fmla="*/ 349624 h 1261738"/>
              <a:gd name="connsiteX0" fmla="*/ 0 w 1219514"/>
              <a:gd name="connsiteY0" fmla="*/ 6724 h 1261738"/>
              <a:gd name="connsiteX1" fmla="*/ 307400 w 1219514"/>
              <a:gd name="connsiteY1" fmla="*/ 45586 h 1261738"/>
              <a:gd name="connsiteX2" fmla="*/ 1219514 w 1219514"/>
              <a:gd name="connsiteY2" fmla="*/ 45586 h 1261738"/>
              <a:gd name="connsiteX3" fmla="*/ 1219514 w 1219514"/>
              <a:gd name="connsiteY3" fmla="*/ 957700 h 1261738"/>
              <a:gd name="connsiteX4" fmla="*/ 915476 w 1219514"/>
              <a:gd name="connsiteY4" fmla="*/ 1261738 h 1261738"/>
              <a:gd name="connsiteX5" fmla="*/ 3362 w 1219514"/>
              <a:gd name="connsiteY5" fmla="*/ 1261738 h 1261738"/>
              <a:gd name="connsiteX6" fmla="*/ 0 w 1219514"/>
              <a:gd name="connsiteY6" fmla="*/ 6724 h 1261738"/>
              <a:gd name="connsiteX7" fmla="*/ 6723 w 1219514"/>
              <a:gd name="connsiteY7" fmla="*/ 0 h 1261738"/>
              <a:gd name="connsiteX8" fmla="*/ 915476 w 1219514"/>
              <a:gd name="connsiteY8" fmla="*/ 349624 h 1261738"/>
              <a:gd name="connsiteX9" fmla="*/ 1219514 w 1219514"/>
              <a:gd name="connsiteY9" fmla="*/ 45586 h 1261738"/>
              <a:gd name="connsiteX10" fmla="*/ 918837 w 1219514"/>
              <a:gd name="connsiteY10" fmla="*/ 30257 h 1261738"/>
              <a:gd name="connsiteX11" fmla="*/ 915476 w 1219514"/>
              <a:gd name="connsiteY11" fmla="*/ 1261738 h 1261738"/>
              <a:gd name="connsiteX0" fmla="*/ 3362 w 1219514"/>
              <a:gd name="connsiteY0" fmla="*/ 349624 h 1261738"/>
              <a:gd name="connsiteX1" fmla="*/ 915476 w 1219514"/>
              <a:gd name="connsiteY1" fmla="*/ 349624 h 1261738"/>
              <a:gd name="connsiteX2" fmla="*/ 915476 w 1219514"/>
              <a:gd name="connsiteY2" fmla="*/ 1261738 h 1261738"/>
              <a:gd name="connsiteX3" fmla="*/ 3362 w 1219514"/>
              <a:gd name="connsiteY3" fmla="*/ 1261738 h 1261738"/>
              <a:gd name="connsiteX4" fmla="*/ 3362 w 1219514"/>
              <a:gd name="connsiteY4" fmla="*/ 349624 h 1261738"/>
              <a:gd name="connsiteX0" fmla="*/ 915476 w 1219514"/>
              <a:gd name="connsiteY0" fmla="*/ 349624 h 1261738"/>
              <a:gd name="connsiteX1" fmla="*/ 1219514 w 1219514"/>
              <a:gd name="connsiteY1" fmla="*/ 45586 h 1261738"/>
              <a:gd name="connsiteX2" fmla="*/ 1219514 w 1219514"/>
              <a:gd name="connsiteY2" fmla="*/ 957700 h 1261738"/>
              <a:gd name="connsiteX3" fmla="*/ 915476 w 1219514"/>
              <a:gd name="connsiteY3" fmla="*/ 1261738 h 1261738"/>
              <a:gd name="connsiteX4" fmla="*/ 915476 w 1219514"/>
              <a:gd name="connsiteY4" fmla="*/ 349624 h 1261738"/>
              <a:gd name="connsiteX0" fmla="*/ 3362 w 1219514"/>
              <a:gd name="connsiteY0" fmla="*/ 349624 h 1261738"/>
              <a:gd name="connsiteX1" fmla="*/ 307400 w 1219514"/>
              <a:gd name="connsiteY1" fmla="*/ 45586 h 1261738"/>
              <a:gd name="connsiteX2" fmla="*/ 1219514 w 1219514"/>
              <a:gd name="connsiteY2" fmla="*/ 45586 h 1261738"/>
              <a:gd name="connsiteX3" fmla="*/ 915476 w 1219514"/>
              <a:gd name="connsiteY3" fmla="*/ 349624 h 1261738"/>
              <a:gd name="connsiteX4" fmla="*/ 3362 w 1219514"/>
              <a:gd name="connsiteY4" fmla="*/ 349624 h 1261738"/>
              <a:gd name="connsiteX0" fmla="*/ 0 w 1219514"/>
              <a:gd name="connsiteY0" fmla="*/ 6724 h 1261738"/>
              <a:gd name="connsiteX1" fmla="*/ 307400 w 1219514"/>
              <a:gd name="connsiteY1" fmla="*/ 45586 h 1261738"/>
              <a:gd name="connsiteX2" fmla="*/ 1219514 w 1219514"/>
              <a:gd name="connsiteY2" fmla="*/ 45586 h 1261738"/>
              <a:gd name="connsiteX3" fmla="*/ 1219514 w 1219514"/>
              <a:gd name="connsiteY3" fmla="*/ 957700 h 1261738"/>
              <a:gd name="connsiteX4" fmla="*/ 915476 w 1219514"/>
              <a:gd name="connsiteY4" fmla="*/ 1261738 h 1261738"/>
              <a:gd name="connsiteX5" fmla="*/ 3362 w 1219514"/>
              <a:gd name="connsiteY5" fmla="*/ 1261738 h 1261738"/>
              <a:gd name="connsiteX6" fmla="*/ 0 w 1219514"/>
              <a:gd name="connsiteY6" fmla="*/ 6724 h 1261738"/>
              <a:gd name="connsiteX7" fmla="*/ 6723 w 1219514"/>
              <a:gd name="connsiteY7" fmla="*/ 0 h 1261738"/>
              <a:gd name="connsiteX8" fmla="*/ 925561 w 1219514"/>
              <a:gd name="connsiteY8" fmla="*/ 40341 h 1261738"/>
              <a:gd name="connsiteX9" fmla="*/ 1219514 w 1219514"/>
              <a:gd name="connsiteY9" fmla="*/ 45586 h 1261738"/>
              <a:gd name="connsiteX10" fmla="*/ 918837 w 1219514"/>
              <a:gd name="connsiteY10" fmla="*/ 30257 h 1261738"/>
              <a:gd name="connsiteX11" fmla="*/ 915476 w 1219514"/>
              <a:gd name="connsiteY11" fmla="*/ 1261738 h 1261738"/>
              <a:gd name="connsiteX0" fmla="*/ 3362 w 1219514"/>
              <a:gd name="connsiteY0" fmla="*/ 349624 h 1261738"/>
              <a:gd name="connsiteX1" fmla="*/ 915476 w 1219514"/>
              <a:gd name="connsiteY1" fmla="*/ 349624 h 1261738"/>
              <a:gd name="connsiteX2" fmla="*/ 915476 w 1219514"/>
              <a:gd name="connsiteY2" fmla="*/ 1261738 h 1261738"/>
              <a:gd name="connsiteX3" fmla="*/ 3362 w 1219514"/>
              <a:gd name="connsiteY3" fmla="*/ 1261738 h 1261738"/>
              <a:gd name="connsiteX4" fmla="*/ 3362 w 1219514"/>
              <a:gd name="connsiteY4" fmla="*/ 349624 h 1261738"/>
              <a:gd name="connsiteX0" fmla="*/ 915476 w 1219514"/>
              <a:gd name="connsiteY0" fmla="*/ 349624 h 1261738"/>
              <a:gd name="connsiteX1" fmla="*/ 1219514 w 1219514"/>
              <a:gd name="connsiteY1" fmla="*/ 45586 h 1261738"/>
              <a:gd name="connsiteX2" fmla="*/ 1219514 w 1219514"/>
              <a:gd name="connsiteY2" fmla="*/ 957700 h 1261738"/>
              <a:gd name="connsiteX3" fmla="*/ 915476 w 1219514"/>
              <a:gd name="connsiteY3" fmla="*/ 1261738 h 1261738"/>
              <a:gd name="connsiteX4" fmla="*/ 915476 w 1219514"/>
              <a:gd name="connsiteY4" fmla="*/ 349624 h 1261738"/>
              <a:gd name="connsiteX0" fmla="*/ 3362 w 1219514"/>
              <a:gd name="connsiteY0" fmla="*/ 349624 h 1261738"/>
              <a:gd name="connsiteX1" fmla="*/ 307400 w 1219514"/>
              <a:gd name="connsiteY1" fmla="*/ 45586 h 1261738"/>
              <a:gd name="connsiteX2" fmla="*/ 1219514 w 1219514"/>
              <a:gd name="connsiteY2" fmla="*/ 45586 h 1261738"/>
              <a:gd name="connsiteX3" fmla="*/ 915476 w 1219514"/>
              <a:gd name="connsiteY3" fmla="*/ 349624 h 1261738"/>
              <a:gd name="connsiteX4" fmla="*/ 3362 w 1219514"/>
              <a:gd name="connsiteY4" fmla="*/ 349624 h 1261738"/>
              <a:gd name="connsiteX0" fmla="*/ 0 w 1219514"/>
              <a:gd name="connsiteY0" fmla="*/ 6724 h 1261738"/>
              <a:gd name="connsiteX1" fmla="*/ 307400 w 1219514"/>
              <a:gd name="connsiteY1" fmla="*/ 45586 h 1261738"/>
              <a:gd name="connsiteX2" fmla="*/ 1219514 w 1219514"/>
              <a:gd name="connsiteY2" fmla="*/ 45586 h 1261738"/>
              <a:gd name="connsiteX3" fmla="*/ 1219514 w 1219514"/>
              <a:gd name="connsiteY3" fmla="*/ 957700 h 1261738"/>
              <a:gd name="connsiteX4" fmla="*/ 915476 w 1219514"/>
              <a:gd name="connsiteY4" fmla="*/ 1261738 h 1261738"/>
              <a:gd name="connsiteX5" fmla="*/ 13448 w 1219514"/>
              <a:gd name="connsiteY5" fmla="*/ 912115 h 1261738"/>
              <a:gd name="connsiteX6" fmla="*/ 0 w 1219514"/>
              <a:gd name="connsiteY6" fmla="*/ 6724 h 1261738"/>
              <a:gd name="connsiteX7" fmla="*/ 6723 w 1219514"/>
              <a:gd name="connsiteY7" fmla="*/ 0 h 1261738"/>
              <a:gd name="connsiteX8" fmla="*/ 925561 w 1219514"/>
              <a:gd name="connsiteY8" fmla="*/ 40341 h 1261738"/>
              <a:gd name="connsiteX9" fmla="*/ 1219514 w 1219514"/>
              <a:gd name="connsiteY9" fmla="*/ 45586 h 1261738"/>
              <a:gd name="connsiteX10" fmla="*/ 918837 w 1219514"/>
              <a:gd name="connsiteY10" fmla="*/ 30257 h 1261738"/>
              <a:gd name="connsiteX11" fmla="*/ 915476 w 1219514"/>
              <a:gd name="connsiteY11" fmla="*/ 1261738 h 1261738"/>
              <a:gd name="connsiteX0" fmla="*/ 3362 w 1219514"/>
              <a:gd name="connsiteY0" fmla="*/ 349624 h 1261738"/>
              <a:gd name="connsiteX1" fmla="*/ 915476 w 1219514"/>
              <a:gd name="connsiteY1" fmla="*/ 349624 h 1261738"/>
              <a:gd name="connsiteX2" fmla="*/ 915476 w 1219514"/>
              <a:gd name="connsiteY2" fmla="*/ 1261738 h 1261738"/>
              <a:gd name="connsiteX3" fmla="*/ 10086 w 1219514"/>
              <a:gd name="connsiteY3" fmla="*/ 915476 h 1261738"/>
              <a:gd name="connsiteX4" fmla="*/ 3362 w 1219514"/>
              <a:gd name="connsiteY4" fmla="*/ 349624 h 1261738"/>
              <a:gd name="connsiteX0" fmla="*/ 915476 w 1219514"/>
              <a:gd name="connsiteY0" fmla="*/ 349624 h 1261738"/>
              <a:gd name="connsiteX1" fmla="*/ 1219514 w 1219514"/>
              <a:gd name="connsiteY1" fmla="*/ 45586 h 1261738"/>
              <a:gd name="connsiteX2" fmla="*/ 1219514 w 1219514"/>
              <a:gd name="connsiteY2" fmla="*/ 957700 h 1261738"/>
              <a:gd name="connsiteX3" fmla="*/ 915476 w 1219514"/>
              <a:gd name="connsiteY3" fmla="*/ 1261738 h 1261738"/>
              <a:gd name="connsiteX4" fmla="*/ 915476 w 1219514"/>
              <a:gd name="connsiteY4" fmla="*/ 349624 h 1261738"/>
              <a:gd name="connsiteX0" fmla="*/ 3362 w 1219514"/>
              <a:gd name="connsiteY0" fmla="*/ 349624 h 1261738"/>
              <a:gd name="connsiteX1" fmla="*/ 307400 w 1219514"/>
              <a:gd name="connsiteY1" fmla="*/ 45586 h 1261738"/>
              <a:gd name="connsiteX2" fmla="*/ 1219514 w 1219514"/>
              <a:gd name="connsiteY2" fmla="*/ 45586 h 1261738"/>
              <a:gd name="connsiteX3" fmla="*/ 915476 w 1219514"/>
              <a:gd name="connsiteY3" fmla="*/ 349624 h 1261738"/>
              <a:gd name="connsiteX4" fmla="*/ 3362 w 1219514"/>
              <a:gd name="connsiteY4" fmla="*/ 349624 h 1261738"/>
              <a:gd name="connsiteX0" fmla="*/ 0 w 1219514"/>
              <a:gd name="connsiteY0" fmla="*/ 6724 h 1261738"/>
              <a:gd name="connsiteX1" fmla="*/ 307400 w 1219514"/>
              <a:gd name="connsiteY1" fmla="*/ 45586 h 1261738"/>
              <a:gd name="connsiteX2" fmla="*/ 1219514 w 1219514"/>
              <a:gd name="connsiteY2" fmla="*/ 45586 h 1261738"/>
              <a:gd name="connsiteX3" fmla="*/ 1219514 w 1219514"/>
              <a:gd name="connsiteY3" fmla="*/ 957700 h 1261738"/>
              <a:gd name="connsiteX4" fmla="*/ 915476 w 1219514"/>
              <a:gd name="connsiteY4" fmla="*/ 1261738 h 1261738"/>
              <a:gd name="connsiteX5" fmla="*/ 13448 w 1219514"/>
              <a:gd name="connsiteY5" fmla="*/ 912115 h 1261738"/>
              <a:gd name="connsiteX6" fmla="*/ 0 w 1219514"/>
              <a:gd name="connsiteY6" fmla="*/ 6724 h 1261738"/>
              <a:gd name="connsiteX7" fmla="*/ 6723 w 1219514"/>
              <a:gd name="connsiteY7" fmla="*/ 0 h 1261738"/>
              <a:gd name="connsiteX8" fmla="*/ 925561 w 1219514"/>
              <a:gd name="connsiteY8" fmla="*/ 40341 h 1261738"/>
              <a:gd name="connsiteX9" fmla="*/ 1219514 w 1219514"/>
              <a:gd name="connsiteY9" fmla="*/ 45586 h 1261738"/>
              <a:gd name="connsiteX10" fmla="*/ 918837 w 1219514"/>
              <a:gd name="connsiteY10" fmla="*/ 30257 h 1261738"/>
              <a:gd name="connsiteX11" fmla="*/ 915476 w 1219514"/>
              <a:gd name="connsiteY11" fmla="*/ 1261738 h 1261738"/>
              <a:gd name="connsiteX0" fmla="*/ 3362 w 1219514"/>
              <a:gd name="connsiteY0" fmla="*/ 349624 h 1261738"/>
              <a:gd name="connsiteX1" fmla="*/ 915476 w 1219514"/>
              <a:gd name="connsiteY1" fmla="*/ 349624 h 1261738"/>
              <a:gd name="connsiteX2" fmla="*/ 915476 w 1219514"/>
              <a:gd name="connsiteY2" fmla="*/ 1261738 h 1261738"/>
              <a:gd name="connsiteX3" fmla="*/ 10086 w 1219514"/>
              <a:gd name="connsiteY3" fmla="*/ 915476 h 1261738"/>
              <a:gd name="connsiteX4" fmla="*/ 3362 w 1219514"/>
              <a:gd name="connsiteY4" fmla="*/ 349624 h 1261738"/>
              <a:gd name="connsiteX0" fmla="*/ 915476 w 1219514"/>
              <a:gd name="connsiteY0" fmla="*/ 349624 h 1261738"/>
              <a:gd name="connsiteX1" fmla="*/ 1219514 w 1219514"/>
              <a:gd name="connsiteY1" fmla="*/ 45586 h 1261738"/>
              <a:gd name="connsiteX2" fmla="*/ 1219514 w 1219514"/>
              <a:gd name="connsiteY2" fmla="*/ 957700 h 1261738"/>
              <a:gd name="connsiteX3" fmla="*/ 915476 w 1219514"/>
              <a:gd name="connsiteY3" fmla="*/ 1261738 h 1261738"/>
              <a:gd name="connsiteX4" fmla="*/ 915476 w 1219514"/>
              <a:gd name="connsiteY4" fmla="*/ 349624 h 1261738"/>
              <a:gd name="connsiteX0" fmla="*/ 3362 w 1219514"/>
              <a:gd name="connsiteY0" fmla="*/ 349624 h 1261738"/>
              <a:gd name="connsiteX1" fmla="*/ 307400 w 1219514"/>
              <a:gd name="connsiteY1" fmla="*/ 45586 h 1261738"/>
              <a:gd name="connsiteX2" fmla="*/ 1219514 w 1219514"/>
              <a:gd name="connsiteY2" fmla="*/ 45586 h 1261738"/>
              <a:gd name="connsiteX3" fmla="*/ 915476 w 1219514"/>
              <a:gd name="connsiteY3" fmla="*/ 349624 h 1261738"/>
              <a:gd name="connsiteX4" fmla="*/ 3362 w 1219514"/>
              <a:gd name="connsiteY4" fmla="*/ 349624 h 1261738"/>
              <a:gd name="connsiteX0" fmla="*/ 0 w 1219514"/>
              <a:gd name="connsiteY0" fmla="*/ 6724 h 1261738"/>
              <a:gd name="connsiteX1" fmla="*/ 307400 w 1219514"/>
              <a:gd name="connsiteY1" fmla="*/ 45586 h 1261738"/>
              <a:gd name="connsiteX2" fmla="*/ 1219514 w 1219514"/>
              <a:gd name="connsiteY2" fmla="*/ 45586 h 1261738"/>
              <a:gd name="connsiteX3" fmla="*/ 1219514 w 1219514"/>
              <a:gd name="connsiteY3" fmla="*/ 1152683 h 1261738"/>
              <a:gd name="connsiteX4" fmla="*/ 915476 w 1219514"/>
              <a:gd name="connsiteY4" fmla="*/ 1261738 h 1261738"/>
              <a:gd name="connsiteX5" fmla="*/ 13448 w 1219514"/>
              <a:gd name="connsiteY5" fmla="*/ 912115 h 1261738"/>
              <a:gd name="connsiteX6" fmla="*/ 0 w 1219514"/>
              <a:gd name="connsiteY6" fmla="*/ 6724 h 1261738"/>
              <a:gd name="connsiteX7" fmla="*/ 6723 w 1219514"/>
              <a:gd name="connsiteY7" fmla="*/ 0 h 1261738"/>
              <a:gd name="connsiteX8" fmla="*/ 925561 w 1219514"/>
              <a:gd name="connsiteY8" fmla="*/ 40341 h 1261738"/>
              <a:gd name="connsiteX9" fmla="*/ 1219514 w 1219514"/>
              <a:gd name="connsiteY9" fmla="*/ 45586 h 1261738"/>
              <a:gd name="connsiteX10" fmla="*/ 918837 w 1219514"/>
              <a:gd name="connsiteY10" fmla="*/ 30257 h 1261738"/>
              <a:gd name="connsiteX11" fmla="*/ 915476 w 1219514"/>
              <a:gd name="connsiteY11" fmla="*/ 1261738 h 1261738"/>
              <a:gd name="connsiteX0" fmla="*/ 3362 w 1219514"/>
              <a:gd name="connsiteY0" fmla="*/ 349624 h 1261738"/>
              <a:gd name="connsiteX1" fmla="*/ 915476 w 1219514"/>
              <a:gd name="connsiteY1" fmla="*/ 349624 h 1261738"/>
              <a:gd name="connsiteX2" fmla="*/ 915476 w 1219514"/>
              <a:gd name="connsiteY2" fmla="*/ 1261738 h 1261738"/>
              <a:gd name="connsiteX3" fmla="*/ 10086 w 1219514"/>
              <a:gd name="connsiteY3" fmla="*/ 915476 h 1261738"/>
              <a:gd name="connsiteX4" fmla="*/ 3362 w 1219514"/>
              <a:gd name="connsiteY4" fmla="*/ 349624 h 1261738"/>
              <a:gd name="connsiteX0" fmla="*/ 915476 w 1219514"/>
              <a:gd name="connsiteY0" fmla="*/ 349624 h 1261738"/>
              <a:gd name="connsiteX1" fmla="*/ 1219514 w 1219514"/>
              <a:gd name="connsiteY1" fmla="*/ 45586 h 1261738"/>
              <a:gd name="connsiteX2" fmla="*/ 1216152 w 1219514"/>
              <a:gd name="connsiteY2" fmla="*/ 1149320 h 1261738"/>
              <a:gd name="connsiteX3" fmla="*/ 915476 w 1219514"/>
              <a:gd name="connsiteY3" fmla="*/ 1261738 h 1261738"/>
              <a:gd name="connsiteX4" fmla="*/ 915476 w 1219514"/>
              <a:gd name="connsiteY4" fmla="*/ 349624 h 1261738"/>
              <a:gd name="connsiteX0" fmla="*/ 3362 w 1219514"/>
              <a:gd name="connsiteY0" fmla="*/ 349624 h 1261738"/>
              <a:gd name="connsiteX1" fmla="*/ 307400 w 1219514"/>
              <a:gd name="connsiteY1" fmla="*/ 45586 h 1261738"/>
              <a:gd name="connsiteX2" fmla="*/ 1219514 w 1219514"/>
              <a:gd name="connsiteY2" fmla="*/ 45586 h 1261738"/>
              <a:gd name="connsiteX3" fmla="*/ 915476 w 1219514"/>
              <a:gd name="connsiteY3" fmla="*/ 349624 h 1261738"/>
              <a:gd name="connsiteX4" fmla="*/ 3362 w 1219514"/>
              <a:gd name="connsiteY4" fmla="*/ 349624 h 1261738"/>
              <a:gd name="connsiteX0" fmla="*/ 0 w 1219514"/>
              <a:gd name="connsiteY0" fmla="*/ 6724 h 1261738"/>
              <a:gd name="connsiteX1" fmla="*/ 307400 w 1219514"/>
              <a:gd name="connsiteY1" fmla="*/ 45586 h 1261738"/>
              <a:gd name="connsiteX2" fmla="*/ 1219514 w 1219514"/>
              <a:gd name="connsiteY2" fmla="*/ 45586 h 1261738"/>
              <a:gd name="connsiteX3" fmla="*/ 1219514 w 1219514"/>
              <a:gd name="connsiteY3" fmla="*/ 1152683 h 1261738"/>
              <a:gd name="connsiteX4" fmla="*/ 915476 w 1219514"/>
              <a:gd name="connsiteY4" fmla="*/ 1261738 h 1261738"/>
              <a:gd name="connsiteX5" fmla="*/ 13448 w 1219514"/>
              <a:gd name="connsiteY5" fmla="*/ 912115 h 1261738"/>
              <a:gd name="connsiteX6" fmla="*/ 0 w 1219514"/>
              <a:gd name="connsiteY6" fmla="*/ 6724 h 1261738"/>
              <a:gd name="connsiteX7" fmla="*/ 6723 w 1219514"/>
              <a:gd name="connsiteY7" fmla="*/ 0 h 1261738"/>
              <a:gd name="connsiteX8" fmla="*/ 925561 w 1219514"/>
              <a:gd name="connsiteY8" fmla="*/ 40341 h 1261738"/>
              <a:gd name="connsiteX9" fmla="*/ 1219514 w 1219514"/>
              <a:gd name="connsiteY9" fmla="*/ 45586 h 1261738"/>
              <a:gd name="connsiteX10" fmla="*/ 918837 w 1219514"/>
              <a:gd name="connsiteY10" fmla="*/ 30257 h 1261738"/>
              <a:gd name="connsiteX11" fmla="*/ 915476 w 1219514"/>
              <a:gd name="connsiteY11" fmla="*/ 1261738 h 1261738"/>
              <a:gd name="connsiteX0" fmla="*/ 3362 w 1219514"/>
              <a:gd name="connsiteY0" fmla="*/ 349624 h 1261738"/>
              <a:gd name="connsiteX1" fmla="*/ 915476 w 1219514"/>
              <a:gd name="connsiteY1" fmla="*/ 349624 h 1261738"/>
              <a:gd name="connsiteX2" fmla="*/ 915476 w 1219514"/>
              <a:gd name="connsiteY2" fmla="*/ 1261738 h 1261738"/>
              <a:gd name="connsiteX3" fmla="*/ 10086 w 1219514"/>
              <a:gd name="connsiteY3" fmla="*/ 915476 h 1261738"/>
              <a:gd name="connsiteX4" fmla="*/ 3362 w 1219514"/>
              <a:gd name="connsiteY4" fmla="*/ 349624 h 1261738"/>
              <a:gd name="connsiteX0" fmla="*/ 915476 w 1219514"/>
              <a:gd name="connsiteY0" fmla="*/ 349624 h 1261738"/>
              <a:gd name="connsiteX1" fmla="*/ 1219514 w 1219514"/>
              <a:gd name="connsiteY1" fmla="*/ 45586 h 1261738"/>
              <a:gd name="connsiteX2" fmla="*/ 1216152 w 1219514"/>
              <a:gd name="connsiteY2" fmla="*/ 1149320 h 1261738"/>
              <a:gd name="connsiteX3" fmla="*/ 915476 w 1219514"/>
              <a:gd name="connsiteY3" fmla="*/ 1261738 h 1261738"/>
              <a:gd name="connsiteX4" fmla="*/ 915476 w 1219514"/>
              <a:gd name="connsiteY4" fmla="*/ 349624 h 1261738"/>
              <a:gd name="connsiteX0" fmla="*/ 3362 w 1219514"/>
              <a:gd name="connsiteY0" fmla="*/ 349624 h 1261738"/>
              <a:gd name="connsiteX1" fmla="*/ 307400 w 1219514"/>
              <a:gd name="connsiteY1" fmla="*/ 45586 h 1261738"/>
              <a:gd name="connsiteX2" fmla="*/ 1219514 w 1219514"/>
              <a:gd name="connsiteY2" fmla="*/ 45586 h 1261738"/>
              <a:gd name="connsiteX3" fmla="*/ 915476 w 1219514"/>
              <a:gd name="connsiteY3" fmla="*/ 349624 h 1261738"/>
              <a:gd name="connsiteX4" fmla="*/ 3362 w 1219514"/>
              <a:gd name="connsiteY4" fmla="*/ 349624 h 1261738"/>
              <a:gd name="connsiteX0" fmla="*/ 0 w 1219514"/>
              <a:gd name="connsiteY0" fmla="*/ 6724 h 1261738"/>
              <a:gd name="connsiteX1" fmla="*/ 307400 w 1219514"/>
              <a:gd name="connsiteY1" fmla="*/ 45586 h 1261738"/>
              <a:gd name="connsiteX2" fmla="*/ 1219514 w 1219514"/>
              <a:gd name="connsiteY2" fmla="*/ 45586 h 1261738"/>
              <a:gd name="connsiteX3" fmla="*/ 1219514 w 1219514"/>
              <a:gd name="connsiteY3" fmla="*/ 1152683 h 1261738"/>
              <a:gd name="connsiteX4" fmla="*/ 915476 w 1219514"/>
              <a:gd name="connsiteY4" fmla="*/ 1261738 h 1261738"/>
              <a:gd name="connsiteX5" fmla="*/ 13448 w 1219514"/>
              <a:gd name="connsiteY5" fmla="*/ 912115 h 1261738"/>
              <a:gd name="connsiteX6" fmla="*/ 0 w 1219514"/>
              <a:gd name="connsiteY6" fmla="*/ 6724 h 1261738"/>
              <a:gd name="connsiteX7" fmla="*/ 6723 w 1219514"/>
              <a:gd name="connsiteY7" fmla="*/ 0 h 1261738"/>
              <a:gd name="connsiteX8" fmla="*/ 925561 w 1219514"/>
              <a:gd name="connsiteY8" fmla="*/ 40341 h 1261738"/>
              <a:gd name="connsiteX9" fmla="*/ 1216152 w 1219514"/>
              <a:gd name="connsiteY9" fmla="*/ 237207 h 1261738"/>
              <a:gd name="connsiteX10" fmla="*/ 918837 w 1219514"/>
              <a:gd name="connsiteY10" fmla="*/ 30257 h 1261738"/>
              <a:gd name="connsiteX11" fmla="*/ 915476 w 1219514"/>
              <a:gd name="connsiteY11" fmla="*/ 1261738 h 1261738"/>
              <a:gd name="connsiteX0" fmla="*/ 3362 w 1219514"/>
              <a:gd name="connsiteY0" fmla="*/ 349624 h 1261738"/>
              <a:gd name="connsiteX1" fmla="*/ 915476 w 1219514"/>
              <a:gd name="connsiteY1" fmla="*/ 349624 h 1261738"/>
              <a:gd name="connsiteX2" fmla="*/ 915476 w 1219514"/>
              <a:gd name="connsiteY2" fmla="*/ 1261738 h 1261738"/>
              <a:gd name="connsiteX3" fmla="*/ 10086 w 1219514"/>
              <a:gd name="connsiteY3" fmla="*/ 915476 h 1261738"/>
              <a:gd name="connsiteX4" fmla="*/ 3362 w 1219514"/>
              <a:gd name="connsiteY4" fmla="*/ 349624 h 1261738"/>
              <a:gd name="connsiteX0" fmla="*/ 915476 w 1219514"/>
              <a:gd name="connsiteY0" fmla="*/ 349624 h 1261738"/>
              <a:gd name="connsiteX1" fmla="*/ 1219514 w 1219514"/>
              <a:gd name="connsiteY1" fmla="*/ 45586 h 1261738"/>
              <a:gd name="connsiteX2" fmla="*/ 1216152 w 1219514"/>
              <a:gd name="connsiteY2" fmla="*/ 1149320 h 1261738"/>
              <a:gd name="connsiteX3" fmla="*/ 915476 w 1219514"/>
              <a:gd name="connsiteY3" fmla="*/ 1261738 h 1261738"/>
              <a:gd name="connsiteX4" fmla="*/ 915476 w 1219514"/>
              <a:gd name="connsiteY4" fmla="*/ 349624 h 1261738"/>
              <a:gd name="connsiteX0" fmla="*/ 3362 w 1219514"/>
              <a:gd name="connsiteY0" fmla="*/ 349624 h 1261738"/>
              <a:gd name="connsiteX1" fmla="*/ 307400 w 1219514"/>
              <a:gd name="connsiteY1" fmla="*/ 45586 h 1261738"/>
              <a:gd name="connsiteX2" fmla="*/ 1219514 w 1219514"/>
              <a:gd name="connsiteY2" fmla="*/ 45586 h 1261738"/>
              <a:gd name="connsiteX3" fmla="*/ 915476 w 1219514"/>
              <a:gd name="connsiteY3" fmla="*/ 349624 h 1261738"/>
              <a:gd name="connsiteX4" fmla="*/ 3362 w 1219514"/>
              <a:gd name="connsiteY4" fmla="*/ 349624 h 1261738"/>
              <a:gd name="connsiteX0" fmla="*/ 0 w 1219514"/>
              <a:gd name="connsiteY0" fmla="*/ 6724 h 1261738"/>
              <a:gd name="connsiteX1" fmla="*/ 307400 w 1219514"/>
              <a:gd name="connsiteY1" fmla="*/ 45586 h 1261738"/>
              <a:gd name="connsiteX2" fmla="*/ 1219514 w 1219514"/>
              <a:gd name="connsiteY2" fmla="*/ 237207 h 1261738"/>
              <a:gd name="connsiteX3" fmla="*/ 1219514 w 1219514"/>
              <a:gd name="connsiteY3" fmla="*/ 1152683 h 1261738"/>
              <a:gd name="connsiteX4" fmla="*/ 915476 w 1219514"/>
              <a:gd name="connsiteY4" fmla="*/ 1261738 h 1261738"/>
              <a:gd name="connsiteX5" fmla="*/ 13448 w 1219514"/>
              <a:gd name="connsiteY5" fmla="*/ 912115 h 1261738"/>
              <a:gd name="connsiteX6" fmla="*/ 0 w 1219514"/>
              <a:gd name="connsiteY6" fmla="*/ 6724 h 1261738"/>
              <a:gd name="connsiteX7" fmla="*/ 6723 w 1219514"/>
              <a:gd name="connsiteY7" fmla="*/ 0 h 1261738"/>
              <a:gd name="connsiteX8" fmla="*/ 925561 w 1219514"/>
              <a:gd name="connsiteY8" fmla="*/ 40341 h 1261738"/>
              <a:gd name="connsiteX9" fmla="*/ 1216152 w 1219514"/>
              <a:gd name="connsiteY9" fmla="*/ 237207 h 1261738"/>
              <a:gd name="connsiteX10" fmla="*/ 918837 w 1219514"/>
              <a:gd name="connsiteY10" fmla="*/ 30257 h 1261738"/>
              <a:gd name="connsiteX11" fmla="*/ 915476 w 1219514"/>
              <a:gd name="connsiteY11" fmla="*/ 1261738 h 1261738"/>
              <a:gd name="connsiteX0" fmla="*/ 3362 w 1219514"/>
              <a:gd name="connsiteY0" fmla="*/ 349624 h 1261738"/>
              <a:gd name="connsiteX1" fmla="*/ 915476 w 1219514"/>
              <a:gd name="connsiteY1" fmla="*/ 349624 h 1261738"/>
              <a:gd name="connsiteX2" fmla="*/ 915476 w 1219514"/>
              <a:gd name="connsiteY2" fmla="*/ 1261738 h 1261738"/>
              <a:gd name="connsiteX3" fmla="*/ 10086 w 1219514"/>
              <a:gd name="connsiteY3" fmla="*/ 915476 h 1261738"/>
              <a:gd name="connsiteX4" fmla="*/ 3362 w 1219514"/>
              <a:gd name="connsiteY4" fmla="*/ 349624 h 1261738"/>
              <a:gd name="connsiteX0" fmla="*/ 915476 w 1219514"/>
              <a:gd name="connsiteY0" fmla="*/ 349624 h 1261738"/>
              <a:gd name="connsiteX1" fmla="*/ 1219514 w 1219514"/>
              <a:gd name="connsiteY1" fmla="*/ 45586 h 1261738"/>
              <a:gd name="connsiteX2" fmla="*/ 1216152 w 1219514"/>
              <a:gd name="connsiteY2" fmla="*/ 1149320 h 1261738"/>
              <a:gd name="connsiteX3" fmla="*/ 915476 w 1219514"/>
              <a:gd name="connsiteY3" fmla="*/ 1261738 h 1261738"/>
              <a:gd name="connsiteX4" fmla="*/ 915476 w 1219514"/>
              <a:gd name="connsiteY4" fmla="*/ 349624 h 1261738"/>
              <a:gd name="connsiteX0" fmla="*/ 3362 w 1219514"/>
              <a:gd name="connsiteY0" fmla="*/ 349624 h 1261738"/>
              <a:gd name="connsiteX1" fmla="*/ 307400 w 1219514"/>
              <a:gd name="connsiteY1" fmla="*/ 45586 h 1261738"/>
              <a:gd name="connsiteX2" fmla="*/ 1219514 w 1219514"/>
              <a:gd name="connsiteY2" fmla="*/ 237207 h 1261738"/>
              <a:gd name="connsiteX3" fmla="*/ 915476 w 1219514"/>
              <a:gd name="connsiteY3" fmla="*/ 349624 h 1261738"/>
              <a:gd name="connsiteX4" fmla="*/ 3362 w 1219514"/>
              <a:gd name="connsiteY4" fmla="*/ 349624 h 1261738"/>
              <a:gd name="connsiteX0" fmla="*/ 0 w 1219514"/>
              <a:gd name="connsiteY0" fmla="*/ 6724 h 1261738"/>
              <a:gd name="connsiteX1" fmla="*/ 307400 w 1219514"/>
              <a:gd name="connsiteY1" fmla="*/ 45586 h 1261738"/>
              <a:gd name="connsiteX2" fmla="*/ 1219514 w 1219514"/>
              <a:gd name="connsiteY2" fmla="*/ 237207 h 1261738"/>
              <a:gd name="connsiteX3" fmla="*/ 1219514 w 1219514"/>
              <a:gd name="connsiteY3" fmla="*/ 1152683 h 1261738"/>
              <a:gd name="connsiteX4" fmla="*/ 915476 w 1219514"/>
              <a:gd name="connsiteY4" fmla="*/ 1261738 h 1261738"/>
              <a:gd name="connsiteX5" fmla="*/ 13448 w 1219514"/>
              <a:gd name="connsiteY5" fmla="*/ 912115 h 1261738"/>
              <a:gd name="connsiteX6" fmla="*/ 0 w 1219514"/>
              <a:gd name="connsiteY6" fmla="*/ 6724 h 1261738"/>
              <a:gd name="connsiteX7" fmla="*/ 6723 w 1219514"/>
              <a:gd name="connsiteY7" fmla="*/ 0 h 1261738"/>
              <a:gd name="connsiteX8" fmla="*/ 925561 w 1219514"/>
              <a:gd name="connsiteY8" fmla="*/ 40341 h 1261738"/>
              <a:gd name="connsiteX9" fmla="*/ 1216152 w 1219514"/>
              <a:gd name="connsiteY9" fmla="*/ 237207 h 1261738"/>
              <a:gd name="connsiteX10" fmla="*/ 918837 w 1219514"/>
              <a:gd name="connsiteY10" fmla="*/ 30257 h 1261738"/>
              <a:gd name="connsiteX11" fmla="*/ 915476 w 1219514"/>
              <a:gd name="connsiteY11" fmla="*/ 1261738 h 1261738"/>
              <a:gd name="connsiteX0" fmla="*/ 10085 w 1226237"/>
              <a:gd name="connsiteY0" fmla="*/ 349624 h 1261738"/>
              <a:gd name="connsiteX1" fmla="*/ 922199 w 1226237"/>
              <a:gd name="connsiteY1" fmla="*/ 349624 h 1261738"/>
              <a:gd name="connsiteX2" fmla="*/ 922199 w 1226237"/>
              <a:gd name="connsiteY2" fmla="*/ 1261738 h 1261738"/>
              <a:gd name="connsiteX3" fmla="*/ 16809 w 1226237"/>
              <a:gd name="connsiteY3" fmla="*/ 915476 h 1261738"/>
              <a:gd name="connsiteX4" fmla="*/ 10085 w 1226237"/>
              <a:gd name="connsiteY4" fmla="*/ 349624 h 1261738"/>
              <a:gd name="connsiteX0" fmla="*/ 922199 w 1226237"/>
              <a:gd name="connsiteY0" fmla="*/ 349624 h 1261738"/>
              <a:gd name="connsiteX1" fmla="*/ 1226237 w 1226237"/>
              <a:gd name="connsiteY1" fmla="*/ 45586 h 1261738"/>
              <a:gd name="connsiteX2" fmla="*/ 1222875 w 1226237"/>
              <a:gd name="connsiteY2" fmla="*/ 1149320 h 1261738"/>
              <a:gd name="connsiteX3" fmla="*/ 922199 w 1226237"/>
              <a:gd name="connsiteY3" fmla="*/ 1261738 h 1261738"/>
              <a:gd name="connsiteX4" fmla="*/ 922199 w 1226237"/>
              <a:gd name="connsiteY4" fmla="*/ 349624 h 1261738"/>
              <a:gd name="connsiteX0" fmla="*/ 0 w 1226237"/>
              <a:gd name="connsiteY0" fmla="*/ 137833 h 1261738"/>
              <a:gd name="connsiteX1" fmla="*/ 314123 w 1226237"/>
              <a:gd name="connsiteY1" fmla="*/ 45586 h 1261738"/>
              <a:gd name="connsiteX2" fmla="*/ 1226237 w 1226237"/>
              <a:gd name="connsiteY2" fmla="*/ 237207 h 1261738"/>
              <a:gd name="connsiteX3" fmla="*/ 922199 w 1226237"/>
              <a:gd name="connsiteY3" fmla="*/ 349624 h 1261738"/>
              <a:gd name="connsiteX4" fmla="*/ 0 w 1226237"/>
              <a:gd name="connsiteY4" fmla="*/ 137833 h 1261738"/>
              <a:gd name="connsiteX0" fmla="*/ 6723 w 1226237"/>
              <a:gd name="connsiteY0" fmla="*/ 6724 h 1261738"/>
              <a:gd name="connsiteX1" fmla="*/ 314123 w 1226237"/>
              <a:gd name="connsiteY1" fmla="*/ 45586 h 1261738"/>
              <a:gd name="connsiteX2" fmla="*/ 1226237 w 1226237"/>
              <a:gd name="connsiteY2" fmla="*/ 237207 h 1261738"/>
              <a:gd name="connsiteX3" fmla="*/ 1226237 w 1226237"/>
              <a:gd name="connsiteY3" fmla="*/ 1152683 h 1261738"/>
              <a:gd name="connsiteX4" fmla="*/ 922199 w 1226237"/>
              <a:gd name="connsiteY4" fmla="*/ 1261738 h 1261738"/>
              <a:gd name="connsiteX5" fmla="*/ 20171 w 1226237"/>
              <a:gd name="connsiteY5" fmla="*/ 912115 h 1261738"/>
              <a:gd name="connsiteX6" fmla="*/ 6723 w 1226237"/>
              <a:gd name="connsiteY6" fmla="*/ 6724 h 1261738"/>
              <a:gd name="connsiteX7" fmla="*/ 13446 w 1226237"/>
              <a:gd name="connsiteY7" fmla="*/ 0 h 1261738"/>
              <a:gd name="connsiteX8" fmla="*/ 932284 w 1226237"/>
              <a:gd name="connsiteY8" fmla="*/ 40341 h 1261738"/>
              <a:gd name="connsiteX9" fmla="*/ 1222875 w 1226237"/>
              <a:gd name="connsiteY9" fmla="*/ 237207 h 1261738"/>
              <a:gd name="connsiteX10" fmla="*/ 925560 w 1226237"/>
              <a:gd name="connsiteY10" fmla="*/ 30257 h 1261738"/>
              <a:gd name="connsiteX11" fmla="*/ 922199 w 1226237"/>
              <a:gd name="connsiteY11" fmla="*/ 1261738 h 1261738"/>
              <a:gd name="connsiteX0" fmla="*/ 6723 w 1226237"/>
              <a:gd name="connsiteY0" fmla="*/ 137832 h 1261738"/>
              <a:gd name="connsiteX1" fmla="*/ 922199 w 1226237"/>
              <a:gd name="connsiteY1" fmla="*/ 349624 h 1261738"/>
              <a:gd name="connsiteX2" fmla="*/ 922199 w 1226237"/>
              <a:gd name="connsiteY2" fmla="*/ 1261738 h 1261738"/>
              <a:gd name="connsiteX3" fmla="*/ 16809 w 1226237"/>
              <a:gd name="connsiteY3" fmla="*/ 915476 h 1261738"/>
              <a:gd name="connsiteX4" fmla="*/ 6723 w 1226237"/>
              <a:gd name="connsiteY4" fmla="*/ 137832 h 1261738"/>
              <a:gd name="connsiteX0" fmla="*/ 922199 w 1226237"/>
              <a:gd name="connsiteY0" fmla="*/ 349624 h 1261738"/>
              <a:gd name="connsiteX1" fmla="*/ 1226237 w 1226237"/>
              <a:gd name="connsiteY1" fmla="*/ 45586 h 1261738"/>
              <a:gd name="connsiteX2" fmla="*/ 1222875 w 1226237"/>
              <a:gd name="connsiteY2" fmla="*/ 1149320 h 1261738"/>
              <a:gd name="connsiteX3" fmla="*/ 922199 w 1226237"/>
              <a:gd name="connsiteY3" fmla="*/ 1261738 h 1261738"/>
              <a:gd name="connsiteX4" fmla="*/ 922199 w 1226237"/>
              <a:gd name="connsiteY4" fmla="*/ 349624 h 1261738"/>
              <a:gd name="connsiteX0" fmla="*/ 0 w 1226237"/>
              <a:gd name="connsiteY0" fmla="*/ 137833 h 1261738"/>
              <a:gd name="connsiteX1" fmla="*/ 314123 w 1226237"/>
              <a:gd name="connsiteY1" fmla="*/ 45586 h 1261738"/>
              <a:gd name="connsiteX2" fmla="*/ 1226237 w 1226237"/>
              <a:gd name="connsiteY2" fmla="*/ 237207 h 1261738"/>
              <a:gd name="connsiteX3" fmla="*/ 922199 w 1226237"/>
              <a:gd name="connsiteY3" fmla="*/ 349624 h 1261738"/>
              <a:gd name="connsiteX4" fmla="*/ 0 w 1226237"/>
              <a:gd name="connsiteY4" fmla="*/ 137833 h 1261738"/>
              <a:gd name="connsiteX0" fmla="*/ 6723 w 1226237"/>
              <a:gd name="connsiteY0" fmla="*/ 6724 h 1261738"/>
              <a:gd name="connsiteX1" fmla="*/ 314123 w 1226237"/>
              <a:gd name="connsiteY1" fmla="*/ 45586 h 1261738"/>
              <a:gd name="connsiteX2" fmla="*/ 1226237 w 1226237"/>
              <a:gd name="connsiteY2" fmla="*/ 237207 h 1261738"/>
              <a:gd name="connsiteX3" fmla="*/ 1226237 w 1226237"/>
              <a:gd name="connsiteY3" fmla="*/ 1152683 h 1261738"/>
              <a:gd name="connsiteX4" fmla="*/ 922199 w 1226237"/>
              <a:gd name="connsiteY4" fmla="*/ 1261738 h 1261738"/>
              <a:gd name="connsiteX5" fmla="*/ 20171 w 1226237"/>
              <a:gd name="connsiteY5" fmla="*/ 912115 h 1261738"/>
              <a:gd name="connsiteX6" fmla="*/ 6723 w 1226237"/>
              <a:gd name="connsiteY6" fmla="*/ 6724 h 1261738"/>
              <a:gd name="connsiteX7" fmla="*/ 13446 w 1226237"/>
              <a:gd name="connsiteY7" fmla="*/ 0 h 1261738"/>
              <a:gd name="connsiteX8" fmla="*/ 932284 w 1226237"/>
              <a:gd name="connsiteY8" fmla="*/ 40341 h 1261738"/>
              <a:gd name="connsiteX9" fmla="*/ 1222875 w 1226237"/>
              <a:gd name="connsiteY9" fmla="*/ 237207 h 1261738"/>
              <a:gd name="connsiteX10" fmla="*/ 925560 w 1226237"/>
              <a:gd name="connsiteY10" fmla="*/ 30257 h 1261738"/>
              <a:gd name="connsiteX11" fmla="*/ 922199 w 1226237"/>
              <a:gd name="connsiteY11" fmla="*/ 1261738 h 1261738"/>
              <a:gd name="connsiteX0" fmla="*/ 6723 w 1226237"/>
              <a:gd name="connsiteY0" fmla="*/ 137832 h 1261738"/>
              <a:gd name="connsiteX1" fmla="*/ 922199 w 1226237"/>
              <a:gd name="connsiteY1" fmla="*/ 349624 h 1261738"/>
              <a:gd name="connsiteX2" fmla="*/ 922199 w 1226237"/>
              <a:gd name="connsiteY2" fmla="*/ 1261738 h 1261738"/>
              <a:gd name="connsiteX3" fmla="*/ 16809 w 1226237"/>
              <a:gd name="connsiteY3" fmla="*/ 915476 h 1261738"/>
              <a:gd name="connsiteX4" fmla="*/ 6723 w 1226237"/>
              <a:gd name="connsiteY4" fmla="*/ 137832 h 1261738"/>
              <a:gd name="connsiteX0" fmla="*/ 922199 w 1226237"/>
              <a:gd name="connsiteY0" fmla="*/ 349624 h 1261738"/>
              <a:gd name="connsiteX1" fmla="*/ 1226237 w 1226237"/>
              <a:gd name="connsiteY1" fmla="*/ 45586 h 1261738"/>
              <a:gd name="connsiteX2" fmla="*/ 1222875 w 1226237"/>
              <a:gd name="connsiteY2" fmla="*/ 1149320 h 1261738"/>
              <a:gd name="connsiteX3" fmla="*/ 922199 w 1226237"/>
              <a:gd name="connsiteY3" fmla="*/ 1261738 h 1261738"/>
              <a:gd name="connsiteX4" fmla="*/ 922199 w 1226237"/>
              <a:gd name="connsiteY4" fmla="*/ 349624 h 1261738"/>
              <a:gd name="connsiteX0" fmla="*/ 0 w 1226237"/>
              <a:gd name="connsiteY0" fmla="*/ 137833 h 1261738"/>
              <a:gd name="connsiteX1" fmla="*/ 314123 w 1226237"/>
              <a:gd name="connsiteY1" fmla="*/ 45586 h 1261738"/>
              <a:gd name="connsiteX2" fmla="*/ 1226237 w 1226237"/>
              <a:gd name="connsiteY2" fmla="*/ 237207 h 1261738"/>
              <a:gd name="connsiteX3" fmla="*/ 922199 w 1226237"/>
              <a:gd name="connsiteY3" fmla="*/ 349624 h 1261738"/>
              <a:gd name="connsiteX4" fmla="*/ 0 w 1226237"/>
              <a:gd name="connsiteY4" fmla="*/ 137833 h 1261738"/>
              <a:gd name="connsiteX0" fmla="*/ 6723 w 1226237"/>
              <a:gd name="connsiteY0" fmla="*/ 6724 h 1261738"/>
              <a:gd name="connsiteX1" fmla="*/ 314123 w 1226237"/>
              <a:gd name="connsiteY1" fmla="*/ 45586 h 1261738"/>
              <a:gd name="connsiteX2" fmla="*/ 1226237 w 1226237"/>
              <a:gd name="connsiteY2" fmla="*/ 237207 h 1261738"/>
              <a:gd name="connsiteX3" fmla="*/ 1226237 w 1226237"/>
              <a:gd name="connsiteY3" fmla="*/ 1152683 h 1261738"/>
              <a:gd name="connsiteX4" fmla="*/ 922199 w 1226237"/>
              <a:gd name="connsiteY4" fmla="*/ 1261738 h 1261738"/>
              <a:gd name="connsiteX5" fmla="*/ 20171 w 1226237"/>
              <a:gd name="connsiteY5" fmla="*/ 912115 h 1261738"/>
              <a:gd name="connsiteX6" fmla="*/ 6723 w 1226237"/>
              <a:gd name="connsiteY6" fmla="*/ 6724 h 1261738"/>
              <a:gd name="connsiteX7" fmla="*/ 13446 w 1226237"/>
              <a:gd name="connsiteY7" fmla="*/ 0 h 1261738"/>
              <a:gd name="connsiteX8" fmla="*/ 932284 w 1226237"/>
              <a:gd name="connsiteY8" fmla="*/ 40341 h 1261738"/>
              <a:gd name="connsiteX9" fmla="*/ 1222875 w 1226237"/>
              <a:gd name="connsiteY9" fmla="*/ 237207 h 1261738"/>
              <a:gd name="connsiteX10" fmla="*/ 925560 w 1226237"/>
              <a:gd name="connsiteY10" fmla="*/ 346263 h 1261738"/>
              <a:gd name="connsiteX11" fmla="*/ 922199 w 1226237"/>
              <a:gd name="connsiteY11" fmla="*/ 1261738 h 1261738"/>
              <a:gd name="connsiteX0" fmla="*/ 6723 w 1226237"/>
              <a:gd name="connsiteY0" fmla="*/ 137832 h 1261738"/>
              <a:gd name="connsiteX1" fmla="*/ 922199 w 1226237"/>
              <a:gd name="connsiteY1" fmla="*/ 349624 h 1261738"/>
              <a:gd name="connsiteX2" fmla="*/ 922199 w 1226237"/>
              <a:gd name="connsiteY2" fmla="*/ 1261738 h 1261738"/>
              <a:gd name="connsiteX3" fmla="*/ 16809 w 1226237"/>
              <a:gd name="connsiteY3" fmla="*/ 915476 h 1261738"/>
              <a:gd name="connsiteX4" fmla="*/ 6723 w 1226237"/>
              <a:gd name="connsiteY4" fmla="*/ 137832 h 1261738"/>
              <a:gd name="connsiteX0" fmla="*/ 922199 w 1226237"/>
              <a:gd name="connsiteY0" fmla="*/ 349624 h 1261738"/>
              <a:gd name="connsiteX1" fmla="*/ 1226237 w 1226237"/>
              <a:gd name="connsiteY1" fmla="*/ 45586 h 1261738"/>
              <a:gd name="connsiteX2" fmla="*/ 1222875 w 1226237"/>
              <a:gd name="connsiteY2" fmla="*/ 1149320 h 1261738"/>
              <a:gd name="connsiteX3" fmla="*/ 922199 w 1226237"/>
              <a:gd name="connsiteY3" fmla="*/ 1261738 h 1261738"/>
              <a:gd name="connsiteX4" fmla="*/ 922199 w 1226237"/>
              <a:gd name="connsiteY4" fmla="*/ 349624 h 1261738"/>
              <a:gd name="connsiteX0" fmla="*/ 0 w 1226237"/>
              <a:gd name="connsiteY0" fmla="*/ 137833 h 1261738"/>
              <a:gd name="connsiteX1" fmla="*/ 314123 w 1226237"/>
              <a:gd name="connsiteY1" fmla="*/ 45586 h 1261738"/>
              <a:gd name="connsiteX2" fmla="*/ 1226237 w 1226237"/>
              <a:gd name="connsiteY2" fmla="*/ 237207 h 1261738"/>
              <a:gd name="connsiteX3" fmla="*/ 922199 w 1226237"/>
              <a:gd name="connsiteY3" fmla="*/ 349624 h 1261738"/>
              <a:gd name="connsiteX4" fmla="*/ 0 w 1226237"/>
              <a:gd name="connsiteY4" fmla="*/ 137833 h 1261738"/>
              <a:gd name="connsiteX0" fmla="*/ 6723 w 1226237"/>
              <a:gd name="connsiteY0" fmla="*/ 6724 h 1261738"/>
              <a:gd name="connsiteX1" fmla="*/ 314123 w 1226237"/>
              <a:gd name="connsiteY1" fmla="*/ 45586 h 1261738"/>
              <a:gd name="connsiteX2" fmla="*/ 1226237 w 1226237"/>
              <a:gd name="connsiteY2" fmla="*/ 237207 h 1261738"/>
              <a:gd name="connsiteX3" fmla="*/ 1226237 w 1226237"/>
              <a:gd name="connsiteY3" fmla="*/ 1152683 h 1261738"/>
              <a:gd name="connsiteX4" fmla="*/ 922199 w 1226237"/>
              <a:gd name="connsiteY4" fmla="*/ 1261738 h 1261738"/>
              <a:gd name="connsiteX5" fmla="*/ 20171 w 1226237"/>
              <a:gd name="connsiteY5" fmla="*/ 912115 h 1261738"/>
              <a:gd name="connsiteX6" fmla="*/ 6723 w 1226237"/>
              <a:gd name="connsiteY6" fmla="*/ 6724 h 1261738"/>
              <a:gd name="connsiteX7" fmla="*/ 13446 w 1226237"/>
              <a:gd name="connsiteY7" fmla="*/ 0 h 1261738"/>
              <a:gd name="connsiteX8" fmla="*/ 925560 w 1226237"/>
              <a:gd name="connsiteY8" fmla="*/ 352985 h 1261738"/>
              <a:gd name="connsiteX9" fmla="*/ 1222875 w 1226237"/>
              <a:gd name="connsiteY9" fmla="*/ 237207 h 1261738"/>
              <a:gd name="connsiteX10" fmla="*/ 925560 w 1226237"/>
              <a:gd name="connsiteY10" fmla="*/ 346263 h 1261738"/>
              <a:gd name="connsiteX11" fmla="*/ 922199 w 1226237"/>
              <a:gd name="connsiteY11" fmla="*/ 1261738 h 1261738"/>
              <a:gd name="connsiteX0" fmla="*/ 6723 w 1226237"/>
              <a:gd name="connsiteY0" fmla="*/ 137832 h 1261738"/>
              <a:gd name="connsiteX1" fmla="*/ 922199 w 1226237"/>
              <a:gd name="connsiteY1" fmla="*/ 349624 h 1261738"/>
              <a:gd name="connsiteX2" fmla="*/ 922199 w 1226237"/>
              <a:gd name="connsiteY2" fmla="*/ 1261738 h 1261738"/>
              <a:gd name="connsiteX3" fmla="*/ 16809 w 1226237"/>
              <a:gd name="connsiteY3" fmla="*/ 915476 h 1261738"/>
              <a:gd name="connsiteX4" fmla="*/ 6723 w 1226237"/>
              <a:gd name="connsiteY4" fmla="*/ 137832 h 1261738"/>
              <a:gd name="connsiteX0" fmla="*/ 922199 w 1226237"/>
              <a:gd name="connsiteY0" fmla="*/ 349624 h 1261738"/>
              <a:gd name="connsiteX1" fmla="*/ 1226237 w 1226237"/>
              <a:gd name="connsiteY1" fmla="*/ 233845 h 1261738"/>
              <a:gd name="connsiteX2" fmla="*/ 1222875 w 1226237"/>
              <a:gd name="connsiteY2" fmla="*/ 1149320 h 1261738"/>
              <a:gd name="connsiteX3" fmla="*/ 922199 w 1226237"/>
              <a:gd name="connsiteY3" fmla="*/ 1261738 h 1261738"/>
              <a:gd name="connsiteX4" fmla="*/ 922199 w 1226237"/>
              <a:gd name="connsiteY4" fmla="*/ 349624 h 1261738"/>
              <a:gd name="connsiteX0" fmla="*/ 0 w 1226237"/>
              <a:gd name="connsiteY0" fmla="*/ 137833 h 1261738"/>
              <a:gd name="connsiteX1" fmla="*/ 314123 w 1226237"/>
              <a:gd name="connsiteY1" fmla="*/ 45586 h 1261738"/>
              <a:gd name="connsiteX2" fmla="*/ 1226237 w 1226237"/>
              <a:gd name="connsiteY2" fmla="*/ 237207 h 1261738"/>
              <a:gd name="connsiteX3" fmla="*/ 922199 w 1226237"/>
              <a:gd name="connsiteY3" fmla="*/ 349624 h 1261738"/>
              <a:gd name="connsiteX4" fmla="*/ 0 w 1226237"/>
              <a:gd name="connsiteY4" fmla="*/ 137833 h 1261738"/>
              <a:gd name="connsiteX0" fmla="*/ 6723 w 1226237"/>
              <a:gd name="connsiteY0" fmla="*/ 6724 h 1261738"/>
              <a:gd name="connsiteX1" fmla="*/ 314123 w 1226237"/>
              <a:gd name="connsiteY1" fmla="*/ 45586 h 1261738"/>
              <a:gd name="connsiteX2" fmla="*/ 1226237 w 1226237"/>
              <a:gd name="connsiteY2" fmla="*/ 237207 h 1261738"/>
              <a:gd name="connsiteX3" fmla="*/ 1226237 w 1226237"/>
              <a:gd name="connsiteY3" fmla="*/ 1152683 h 1261738"/>
              <a:gd name="connsiteX4" fmla="*/ 922199 w 1226237"/>
              <a:gd name="connsiteY4" fmla="*/ 1261738 h 1261738"/>
              <a:gd name="connsiteX5" fmla="*/ 20171 w 1226237"/>
              <a:gd name="connsiteY5" fmla="*/ 912115 h 1261738"/>
              <a:gd name="connsiteX6" fmla="*/ 6723 w 1226237"/>
              <a:gd name="connsiteY6" fmla="*/ 6724 h 1261738"/>
              <a:gd name="connsiteX7" fmla="*/ 13446 w 1226237"/>
              <a:gd name="connsiteY7" fmla="*/ 0 h 1261738"/>
              <a:gd name="connsiteX8" fmla="*/ 925560 w 1226237"/>
              <a:gd name="connsiteY8" fmla="*/ 352985 h 1261738"/>
              <a:gd name="connsiteX9" fmla="*/ 1222875 w 1226237"/>
              <a:gd name="connsiteY9" fmla="*/ 237207 h 1261738"/>
              <a:gd name="connsiteX10" fmla="*/ 925560 w 1226237"/>
              <a:gd name="connsiteY10" fmla="*/ 346263 h 1261738"/>
              <a:gd name="connsiteX11" fmla="*/ 922199 w 1226237"/>
              <a:gd name="connsiteY11" fmla="*/ 1261738 h 1261738"/>
              <a:gd name="connsiteX0" fmla="*/ 6723 w 1226237"/>
              <a:gd name="connsiteY0" fmla="*/ 131108 h 1255014"/>
              <a:gd name="connsiteX1" fmla="*/ 922199 w 1226237"/>
              <a:gd name="connsiteY1" fmla="*/ 342900 h 1255014"/>
              <a:gd name="connsiteX2" fmla="*/ 922199 w 1226237"/>
              <a:gd name="connsiteY2" fmla="*/ 1255014 h 1255014"/>
              <a:gd name="connsiteX3" fmla="*/ 16809 w 1226237"/>
              <a:gd name="connsiteY3" fmla="*/ 908752 h 1255014"/>
              <a:gd name="connsiteX4" fmla="*/ 6723 w 1226237"/>
              <a:gd name="connsiteY4" fmla="*/ 131108 h 1255014"/>
              <a:gd name="connsiteX0" fmla="*/ 922199 w 1226237"/>
              <a:gd name="connsiteY0" fmla="*/ 342900 h 1255014"/>
              <a:gd name="connsiteX1" fmla="*/ 1226237 w 1226237"/>
              <a:gd name="connsiteY1" fmla="*/ 227121 h 1255014"/>
              <a:gd name="connsiteX2" fmla="*/ 1222875 w 1226237"/>
              <a:gd name="connsiteY2" fmla="*/ 1142596 h 1255014"/>
              <a:gd name="connsiteX3" fmla="*/ 922199 w 1226237"/>
              <a:gd name="connsiteY3" fmla="*/ 1255014 h 1255014"/>
              <a:gd name="connsiteX4" fmla="*/ 922199 w 1226237"/>
              <a:gd name="connsiteY4" fmla="*/ 342900 h 1255014"/>
              <a:gd name="connsiteX0" fmla="*/ 0 w 1226237"/>
              <a:gd name="connsiteY0" fmla="*/ 131109 h 1255014"/>
              <a:gd name="connsiteX1" fmla="*/ 314123 w 1226237"/>
              <a:gd name="connsiteY1" fmla="*/ 38862 h 1255014"/>
              <a:gd name="connsiteX2" fmla="*/ 1226237 w 1226237"/>
              <a:gd name="connsiteY2" fmla="*/ 230483 h 1255014"/>
              <a:gd name="connsiteX3" fmla="*/ 922199 w 1226237"/>
              <a:gd name="connsiteY3" fmla="*/ 342900 h 1255014"/>
              <a:gd name="connsiteX4" fmla="*/ 0 w 1226237"/>
              <a:gd name="connsiteY4" fmla="*/ 131109 h 1255014"/>
              <a:gd name="connsiteX0" fmla="*/ 6723 w 1226237"/>
              <a:gd name="connsiteY0" fmla="*/ 0 h 1255014"/>
              <a:gd name="connsiteX1" fmla="*/ 314123 w 1226237"/>
              <a:gd name="connsiteY1" fmla="*/ 38862 h 1255014"/>
              <a:gd name="connsiteX2" fmla="*/ 1226237 w 1226237"/>
              <a:gd name="connsiteY2" fmla="*/ 230483 h 1255014"/>
              <a:gd name="connsiteX3" fmla="*/ 1226237 w 1226237"/>
              <a:gd name="connsiteY3" fmla="*/ 1145959 h 1255014"/>
              <a:gd name="connsiteX4" fmla="*/ 922199 w 1226237"/>
              <a:gd name="connsiteY4" fmla="*/ 1255014 h 1255014"/>
              <a:gd name="connsiteX5" fmla="*/ 20171 w 1226237"/>
              <a:gd name="connsiteY5" fmla="*/ 905391 h 1255014"/>
              <a:gd name="connsiteX6" fmla="*/ 6723 w 1226237"/>
              <a:gd name="connsiteY6" fmla="*/ 0 h 1255014"/>
              <a:gd name="connsiteX7" fmla="*/ 3361 w 1226237"/>
              <a:gd name="connsiteY7" fmla="*/ 127747 h 1255014"/>
              <a:gd name="connsiteX8" fmla="*/ 925560 w 1226237"/>
              <a:gd name="connsiteY8" fmla="*/ 346261 h 1255014"/>
              <a:gd name="connsiteX9" fmla="*/ 1222875 w 1226237"/>
              <a:gd name="connsiteY9" fmla="*/ 230483 h 1255014"/>
              <a:gd name="connsiteX10" fmla="*/ 925560 w 1226237"/>
              <a:gd name="connsiteY10" fmla="*/ 339539 h 1255014"/>
              <a:gd name="connsiteX11" fmla="*/ 922199 w 1226237"/>
              <a:gd name="connsiteY11" fmla="*/ 1255014 h 1255014"/>
              <a:gd name="connsiteX0" fmla="*/ 6723 w 1226237"/>
              <a:gd name="connsiteY0" fmla="*/ 92246 h 1216152"/>
              <a:gd name="connsiteX1" fmla="*/ 922199 w 1226237"/>
              <a:gd name="connsiteY1" fmla="*/ 304038 h 1216152"/>
              <a:gd name="connsiteX2" fmla="*/ 922199 w 1226237"/>
              <a:gd name="connsiteY2" fmla="*/ 1216152 h 1216152"/>
              <a:gd name="connsiteX3" fmla="*/ 16809 w 1226237"/>
              <a:gd name="connsiteY3" fmla="*/ 869890 h 1216152"/>
              <a:gd name="connsiteX4" fmla="*/ 6723 w 1226237"/>
              <a:gd name="connsiteY4" fmla="*/ 92246 h 1216152"/>
              <a:gd name="connsiteX0" fmla="*/ 922199 w 1226237"/>
              <a:gd name="connsiteY0" fmla="*/ 304038 h 1216152"/>
              <a:gd name="connsiteX1" fmla="*/ 1226237 w 1226237"/>
              <a:gd name="connsiteY1" fmla="*/ 188259 h 1216152"/>
              <a:gd name="connsiteX2" fmla="*/ 1222875 w 1226237"/>
              <a:gd name="connsiteY2" fmla="*/ 1103734 h 1216152"/>
              <a:gd name="connsiteX3" fmla="*/ 922199 w 1226237"/>
              <a:gd name="connsiteY3" fmla="*/ 1216152 h 1216152"/>
              <a:gd name="connsiteX4" fmla="*/ 922199 w 1226237"/>
              <a:gd name="connsiteY4" fmla="*/ 304038 h 1216152"/>
              <a:gd name="connsiteX0" fmla="*/ 0 w 1226237"/>
              <a:gd name="connsiteY0" fmla="*/ 92247 h 1216152"/>
              <a:gd name="connsiteX1" fmla="*/ 314123 w 1226237"/>
              <a:gd name="connsiteY1" fmla="*/ 0 h 1216152"/>
              <a:gd name="connsiteX2" fmla="*/ 1226237 w 1226237"/>
              <a:gd name="connsiteY2" fmla="*/ 191621 h 1216152"/>
              <a:gd name="connsiteX3" fmla="*/ 922199 w 1226237"/>
              <a:gd name="connsiteY3" fmla="*/ 304038 h 1216152"/>
              <a:gd name="connsiteX4" fmla="*/ 0 w 1226237"/>
              <a:gd name="connsiteY4" fmla="*/ 92247 h 1216152"/>
              <a:gd name="connsiteX0" fmla="*/ 3361 w 1226237"/>
              <a:gd name="connsiteY0" fmla="*/ 92247 h 1216152"/>
              <a:gd name="connsiteX1" fmla="*/ 314123 w 1226237"/>
              <a:gd name="connsiteY1" fmla="*/ 0 h 1216152"/>
              <a:gd name="connsiteX2" fmla="*/ 1226237 w 1226237"/>
              <a:gd name="connsiteY2" fmla="*/ 191621 h 1216152"/>
              <a:gd name="connsiteX3" fmla="*/ 1226237 w 1226237"/>
              <a:gd name="connsiteY3" fmla="*/ 1107097 h 1216152"/>
              <a:gd name="connsiteX4" fmla="*/ 922199 w 1226237"/>
              <a:gd name="connsiteY4" fmla="*/ 1216152 h 1216152"/>
              <a:gd name="connsiteX5" fmla="*/ 20171 w 1226237"/>
              <a:gd name="connsiteY5" fmla="*/ 866529 h 1216152"/>
              <a:gd name="connsiteX6" fmla="*/ 3361 w 1226237"/>
              <a:gd name="connsiteY6" fmla="*/ 92247 h 1216152"/>
              <a:gd name="connsiteX7" fmla="*/ 3361 w 1226237"/>
              <a:gd name="connsiteY7" fmla="*/ 88885 h 1216152"/>
              <a:gd name="connsiteX8" fmla="*/ 925560 w 1226237"/>
              <a:gd name="connsiteY8" fmla="*/ 307399 h 1216152"/>
              <a:gd name="connsiteX9" fmla="*/ 1222875 w 1226237"/>
              <a:gd name="connsiteY9" fmla="*/ 191621 h 1216152"/>
              <a:gd name="connsiteX10" fmla="*/ 925560 w 1226237"/>
              <a:gd name="connsiteY10" fmla="*/ 300677 h 1216152"/>
              <a:gd name="connsiteX11" fmla="*/ 922199 w 1226237"/>
              <a:gd name="connsiteY11" fmla="*/ 1216152 h 1216152"/>
              <a:gd name="connsiteX0" fmla="*/ 6723 w 1226237"/>
              <a:gd name="connsiteY0" fmla="*/ 92246 h 1216152"/>
              <a:gd name="connsiteX1" fmla="*/ 922199 w 1226237"/>
              <a:gd name="connsiteY1" fmla="*/ 304038 h 1216152"/>
              <a:gd name="connsiteX2" fmla="*/ 922199 w 1226237"/>
              <a:gd name="connsiteY2" fmla="*/ 1216152 h 1216152"/>
              <a:gd name="connsiteX3" fmla="*/ 16809 w 1226237"/>
              <a:gd name="connsiteY3" fmla="*/ 869890 h 1216152"/>
              <a:gd name="connsiteX4" fmla="*/ 6723 w 1226237"/>
              <a:gd name="connsiteY4" fmla="*/ 92246 h 1216152"/>
              <a:gd name="connsiteX0" fmla="*/ 922199 w 1226237"/>
              <a:gd name="connsiteY0" fmla="*/ 304038 h 1216152"/>
              <a:gd name="connsiteX1" fmla="*/ 1226237 w 1226237"/>
              <a:gd name="connsiteY1" fmla="*/ 188259 h 1216152"/>
              <a:gd name="connsiteX2" fmla="*/ 1222875 w 1226237"/>
              <a:gd name="connsiteY2" fmla="*/ 1103734 h 1216152"/>
              <a:gd name="connsiteX3" fmla="*/ 922199 w 1226237"/>
              <a:gd name="connsiteY3" fmla="*/ 1216152 h 1216152"/>
              <a:gd name="connsiteX4" fmla="*/ 922199 w 1226237"/>
              <a:gd name="connsiteY4" fmla="*/ 304038 h 1216152"/>
              <a:gd name="connsiteX0" fmla="*/ 0 w 1226237"/>
              <a:gd name="connsiteY0" fmla="*/ 92247 h 1216152"/>
              <a:gd name="connsiteX1" fmla="*/ 314123 w 1226237"/>
              <a:gd name="connsiteY1" fmla="*/ 0 h 1216152"/>
              <a:gd name="connsiteX2" fmla="*/ 1226237 w 1226237"/>
              <a:gd name="connsiteY2" fmla="*/ 191621 h 1216152"/>
              <a:gd name="connsiteX3" fmla="*/ 922199 w 1226237"/>
              <a:gd name="connsiteY3" fmla="*/ 304038 h 1216152"/>
              <a:gd name="connsiteX4" fmla="*/ 0 w 1226237"/>
              <a:gd name="connsiteY4" fmla="*/ 92247 h 1216152"/>
              <a:gd name="connsiteX0" fmla="*/ 3361 w 1226237"/>
              <a:gd name="connsiteY0" fmla="*/ 92247 h 1216152"/>
              <a:gd name="connsiteX1" fmla="*/ 603235 w 1226237"/>
              <a:gd name="connsiteY1" fmla="*/ 57150 h 1216152"/>
              <a:gd name="connsiteX2" fmla="*/ 1226237 w 1226237"/>
              <a:gd name="connsiteY2" fmla="*/ 191621 h 1216152"/>
              <a:gd name="connsiteX3" fmla="*/ 1226237 w 1226237"/>
              <a:gd name="connsiteY3" fmla="*/ 1107097 h 1216152"/>
              <a:gd name="connsiteX4" fmla="*/ 922199 w 1226237"/>
              <a:gd name="connsiteY4" fmla="*/ 1216152 h 1216152"/>
              <a:gd name="connsiteX5" fmla="*/ 20171 w 1226237"/>
              <a:gd name="connsiteY5" fmla="*/ 866529 h 1216152"/>
              <a:gd name="connsiteX6" fmla="*/ 3361 w 1226237"/>
              <a:gd name="connsiteY6" fmla="*/ 92247 h 1216152"/>
              <a:gd name="connsiteX7" fmla="*/ 3361 w 1226237"/>
              <a:gd name="connsiteY7" fmla="*/ 88885 h 1216152"/>
              <a:gd name="connsiteX8" fmla="*/ 925560 w 1226237"/>
              <a:gd name="connsiteY8" fmla="*/ 307399 h 1216152"/>
              <a:gd name="connsiteX9" fmla="*/ 1222875 w 1226237"/>
              <a:gd name="connsiteY9" fmla="*/ 191621 h 1216152"/>
              <a:gd name="connsiteX10" fmla="*/ 925560 w 1226237"/>
              <a:gd name="connsiteY10" fmla="*/ 300677 h 1216152"/>
              <a:gd name="connsiteX11" fmla="*/ 922199 w 1226237"/>
              <a:gd name="connsiteY11" fmla="*/ 1216152 h 1216152"/>
              <a:gd name="connsiteX0" fmla="*/ 6723 w 1226237"/>
              <a:gd name="connsiteY0" fmla="*/ 35096 h 1159002"/>
              <a:gd name="connsiteX1" fmla="*/ 922199 w 1226237"/>
              <a:gd name="connsiteY1" fmla="*/ 246888 h 1159002"/>
              <a:gd name="connsiteX2" fmla="*/ 922199 w 1226237"/>
              <a:gd name="connsiteY2" fmla="*/ 1159002 h 1159002"/>
              <a:gd name="connsiteX3" fmla="*/ 16809 w 1226237"/>
              <a:gd name="connsiteY3" fmla="*/ 812740 h 1159002"/>
              <a:gd name="connsiteX4" fmla="*/ 6723 w 1226237"/>
              <a:gd name="connsiteY4" fmla="*/ 35096 h 1159002"/>
              <a:gd name="connsiteX0" fmla="*/ 922199 w 1226237"/>
              <a:gd name="connsiteY0" fmla="*/ 246888 h 1159002"/>
              <a:gd name="connsiteX1" fmla="*/ 1226237 w 1226237"/>
              <a:gd name="connsiteY1" fmla="*/ 131109 h 1159002"/>
              <a:gd name="connsiteX2" fmla="*/ 1222875 w 1226237"/>
              <a:gd name="connsiteY2" fmla="*/ 1046584 h 1159002"/>
              <a:gd name="connsiteX3" fmla="*/ 922199 w 1226237"/>
              <a:gd name="connsiteY3" fmla="*/ 1159002 h 1159002"/>
              <a:gd name="connsiteX4" fmla="*/ 922199 w 1226237"/>
              <a:gd name="connsiteY4" fmla="*/ 246888 h 1159002"/>
              <a:gd name="connsiteX0" fmla="*/ 0 w 1226237"/>
              <a:gd name="connsiteY0" fmla="*/ 35097 h 1159002"/>
              <a:gd name="connsiteX1" fmla="*/ 593149 w 1226237"/>
              <a:gd name="connsiteY1" fmla="*/ 0 h 1159002"/>
              <a:gd name="connsiteX2" fmla="*/ 1226237 w 1226237"/>
              <a:gd name="connsiteY2" fmla="*/ 134471 h 1159002"/>
              <a:gd name="connsiteX3" fmla="*/ 922199 w 1226237"/>
              <a:gd name="connsiteY3" fmla="*/ 246888 h 1159002"/>
              <a:gd name="connsiteX4" fmla="*/ 0 w 1226237"/>
              <a:gd name="connsiteY4" fmla="*/ 35097 h 1159002"/>
              <a:gd name="connsiteX0" fmla="*/ 3361 w 1226237"/>
              <a:gd name="connsiteY0" fmla="*/ 35097 h 1159002"/>
              <a:gd name="connsiteX1" fmla="*/ 603235 w 1226237"/>
              <a:gd name="connsiteY1" fmla="*/ 0 h 1159002"/>
              <a:gd name="connsiteX2" fmla="*/ 1226237 w 1226237"/>
              <a:gd name="connsiteY2" fmla="*/ 134471 h 1159002"/>
              <a:gd name="connsiteX3" fmla="*/ 1226237 w 1226237"/>
              <a:gd name="connsiteY3" fmla="*/ 1049947 h 1159002"/>
              <a:gd name="connsiteX4" fmla="*/ 922199 w 1226237"/>
              <a:gd name="connsiteY4" fmla="*/ 1159002 h 1159002"/>
              <a:gd name="connsiteX5" fmla="*/ 20171 w 1226237"/>
              <a:gd name="connsiteY5" fmla="*/ 809379 h 1159002"/>
              <a:gd name="connsiteX6" fmla="*/ 3361 w 1226237"/>
              <a:gd name="connsiteY6" fmla="*/ 35097 h 1159002"/>
              <a:gd name="connsiteX7" fmla="*/ 3361 w 1226237"/>
              <a:gd name="connsiteY7" fmla="*/ 31735 h 1159002"/>
              <a:gd name="connsiteX8" fmla="*/ 925560 w 1226237"/>
              <a:gd name="connsiteY8" fmla="*/ 250249 h 1159002"/>
              <a:gd name="connsiteX9" fmla="*/ 1222875 w 1226237"/>
              <a:gd name="connsiteY9" fmla="*/ 134471 h 1159002"/>
              <a:gd name="connsiteX10" fmla="*/ 925560 w 1226237"/>
              <a:gd name="connsiteY10" fmla="*/ 243527 h 1159002"/>
              <a:gd name="connsiteX11" fmla="*/ 922199 w 1226237"/>
              <a:gd name="connsiteY11" fmla="*/ 1159002 h 1159002"/>
              <a:gd name="connsiteX0" fmla="*/ 6723 w 1226237"/>
              <a:gd name="connsiteY0" fmla="*/ 35096 h 1159002"/>
              <a:gd name="connsiteX1" fmla="*/ 922199 w 1226237"/>
              <a:gd name="connsiteY1" fmla="*/ 246888 h 1159002"/>
              <a:gd name="connsiteX2" fmla="*/ 922199 w 1226237"/>
              <a:gd name="connsiteY2" fmla="*/ 1159002 h 1159002"/>
              <a:gd name="connsiteX3" fmla="*/ 16809 w 1226237"/>
              <a:gd name="connsiteY3" fmla="*/ 812740 h 1159002"/>
              <a:gd name="connsiteX4" fmla="*/ 6723 w 1226237"/>
              <a:gd name="connsiteY4" fmla="*/ 35096 h 1159002"/>
              <a:gd name="connsiteX0" fmla="*/ 922199 w 1226237"/>
              <a:gd name="connsiteY0" fmla="*/ 246888 h 1159002"/>
              <a:gd name="connsiteX1" fmla="*/ 1226237 w 1226237"/>
              <a:gd name="connsiteY1" fmla="*/ 131109 h 1159002"/>
              <a:gd name="connsiteX2" fmla="*/ 1222875 w 1226237"/>
              <a:gd name="connsiteY2" fmla="*/ 1046584 h 1159002"/>
              <a:gd name="connsiteX3" fmla="*/ 922199 w 1226237"/>
              <a:gd name="connsiteY3" fmla="*/ 1159002 h 1159002"/>
              <a:gd name="connsiteX4" fmla="*/ 922199 w 1226237"/>
              <a:gd name="connsiteY4" fmla="*/ 246888 h 1159002"/>
              <a:gd name="connsiteX0" fmla="*/ 0 w 1226237"/>
              <a:gd name="connsiteY0" fmla="*/ 35097 h 1159002"/>
              <a:gd name="connsiteX1" fmla="*/ 593149 w 1226237"/>
              <a:gd name="connsiteY1" fmla="*/ 0 h 1159002"/>
              <a:gd name="connsiteX2" fmla="*/ 1226237 w 1226237"/>
              <a:gd name="connsiteY2" fmla="*/ 134471 h 1159002"/>
              <a:gd name="connsiteX3" fmla="*/ 922199 w 1226237"/>
              <a:gd name="connsiteY3" fmla="*/ 246888 h 1159002"/>
              <a:gd name="connsiteX4" fmla="*/ 0 w 1226237"/>
              <a:gd name="connsiteY4" fmla="*/ 35097 h 1159002"/>
              <a:gd name="connsiteX0" fmla="*/ 3361 w 1226237"/>
              <a:gd name="connsiteY0" fmla="*/ 35097 h 1159002"/>
              <a:gd name="connsiteX1" fmla="*/ 603235 w 1226237"/>
              <a:gd name="connsiteY1" fmla="*/ 0 h 1159002"/>
              <a:gd name="connsiteX2" fmla="*/ 1226237 w 1226237"/>
              <a:gd name="connsiteY2" fmla="*/ 134471 h 1159002"/>
              <a:gd name="connsiteX3" fmla="*/ 1226237 w 1226237"/>
              <a:gd name="connsiteY3" fmla="*/ 1049947 h 1159002"/>
              <a:gd name="connsiteX4" fmla="*/ 922199 w 1226237"/>
              <a:gd name="connsiteY4" fmla="*/ 1159002 h 1159002"/>
              <a:gd name="connsiteX5" fmla="*/ 20171 w 1226237"/>
              <a:gd name="connsiteY5" fmla="*/ 809379 h 1159002"/>
              <a:gd name="connsiteX6" fmla="*/ 3361 w 1226237"/>
              <a:gd name="connsiteY6" fmla="*/ 35097 h 1159002"/>
              <a:gd name="connsiteX7" fmla="*/ 231961 w 1226237"/>
              <a:gd name="connsiteY7" fmla="*/ 82162 h 1159002"/>
              <a:gd name="connsiteX8" fmla="*/ 925560 w 1226237"/>
              <a:gd name="connsiteY8" fmla="*/ 250249 h 1159002"/>
              <a:gd name="connsiteX9" fmla="*/ 1222875 w 1226237"/>
              <a:gd name="connsiteY9" fmla="*/ 134471 h 1159002"/>
              <a:gd name="connsiteX10" fmla="*/ 925560 w 1226237"/>
              <a:gd name="connsiteY10" fmla="*/ 243527 h 1159002"/>
              <a:gd name="connsiteX11" fmla="*/ 922199 w 1226237"/>
              <a:gd name="connsiteY11" fmla="*/ 1159002 h 1159002"/>
              <a:gd name="connsiteX0" fmla="*/ 6723 w 1226237"/>
              <a:gd name="connsiteY0" fmla="*/ 35096 h 1159002"/>
              <a:gd name="connsiteX1" fmla="*/ 922199 w 1226237"/>
              <a:gd name="connsiteY1" fmla="*/ 246888 h 1159002"/>
              <a:gd name="connsiteX2" fmla="*/ 922199 w 1226237"/>
              <a:gd name="connsiteY2" fmla="*/ 1159002 h 1159002"/>
              <a:gd name="connsiteX3" fmla="*/ 16809 w 1226237"/>
              <a:gd name="connsiteY3" fmla="*/ 812740 h 1159002"/>
              <a:gd name="connsiteX4" fmla="*/ 6723 w 1226237"/>
              <a:gd name="connsiteY4" fmla="*/ 35096 h 1159002"/>
              <a:gd name="connsiteX0" fmla="*/ 922199 w 1226237"/>
              <a:gd name="connsiteY0" fmla="*/ 246888 h 1159002"/>
              <a:gd name="connsiteX1" fmla="*/ 1226237 w 1226237"/>
              <a:gd name="connsiteY1" fmla="*/ 131109 h 1159002"/>
              <a:gd name="connsiteX2" fmla="*/ 1222875 w 1226237"/>
              <a:gd name="connsiteY2" fmla="*/ 1046584 h 1159002"/>
              <a:gd name="connsiteX3" fmla="*/ 922199 w 1226237"/>
              <a:gd name="connsiteY3" fmla="*/ 1159002 h 1159002"/>
              <a:gd name="connsiteX4" fmla="*/ 922199 w 1226237"/>
              <a:gd name="connsiteY4" fmla="*/ 246888 h 1159002"/>
              <a:gd name="connsiteX0" fmla="*/ 0 w 1226237"/>
              <a:gd name="connsiteY0" fmla="*/ 35097 h 1159002"/>
              <a:gd name="connsiteX1" fmla="*/ 593149 w 1226237"/>
              <a:gd name="connsiteY1" fmla="*/ 0 h 1159002"/>
              <a:gd name="connsiteX2" fmla="*/ 1226237 w 1226237"/>
              <a:gd name="connsiteY2" fmla="*/ 134471 h 1159002"/>
              <a:gd name="connsiteX3" fmla="*/ 922199 w 1226237"/>
              <a:gd name="connsiteY3" fmla="*/ 246888 h 1159002"/>
              <a:gd name="connsiteX4" fmla="*/ 0 w 1226237"/>
              <a:gd name="connsiteY4" fmla="*/ 35097 h 1159002"/>
              <a:gd name="connsiteX0" fmla="*/ 191620 w 1226237"/>
              <a:gd name="connsiteY0" fmla="*/ 75438 h 1159002"/>
              <a:gd name="connsiteX1" fmla="*/ 603235 w 1226237"/>
              <a:gd name="connsiteY1" fmla="*/ 0 h 1159002"/>
              <a:gd name="connsiteX2" fmla="*/ 1226237 w 1226237"/>
              <a:gd name="connsiteY2" fmla="*/ 134471 h 1159002"/>
              <a:gd name="connsiteX3" fmla="*/ 1226237 w 1226237"/>
              <a:gd name="connsiteY3" fmla="*/ 1049947 h 1159002"/>
              <a:gd name="connsiteX4" fmla="*/ 922199 w 1226237"/>
              <a:gd name="connsiteY4" fmla="*/ 1159002 h 1159002"/>
              <a:gd name="connsiteX5" fmla="*/ 20171 w 1226237"/>
              <a:gd name="connsiteY5" fmla="*/ 809379 h 1159002"/>
              <a:gd name="connsiteX6" fmla="*/ 191620 w 1226237"/>
              <a:gd name="connsiteY6" fmla="*/ 75438 h 1159002"/>
              <a:gd name="connsiteX7" fmla="*/ 231961 w 1226237"/>
              <a:gd name="connsiteY7" fmla="*/ 82162 h 1159002"/>
              <a:gd name="connsiteX8" fmla="*/ 925560 w 1226237"/>
              <a:gd name="connsiteY8" fmla="*/ 250249 h 1159002"/>
              <a:gd name="connsiteX9" fmla="*/ 1222875 w 1226237"/>
              <a:gd name="connsiteY9" fmla="*/ 134471 h 1159002"/>
              <a:gd name="connsiteX10" fmla="*/ 925560 w 1226237"/>
              <a:gd name="connsiteY10" fmla="*/ 243527 h 1159002"/>
              <a:gd name="connsiteX11" fmla="*/ 922199 w 1226237"/>
              <a:gd name="connsiteY11" fmla="*/ 1159002 h 1159002"/>
              <a:gd name="connsiteX0" fmla="*/ 0 w 1219514"/>
              <a:gd name="connsiteY0" fmla="*/ 35096 h 1159002"/>
              <a:gd name="connsiteX1" fmla="*/ 915476 w 1219514"/>
              <a:gd name="connsiteY1" fmla="*/ 246888 h 1159002"/>
              <a:gd name="connsiteX2" fmla="*/ 915476 w 1219514"/>
              <a:gd name="connsiteY2" fmla="*/ 1159002 h 1159002"/>
              <a:gd name="connsiteX3" fmla="*/ 10086 w 1219514"/>
              <a:gd name="connsiteY3" fmla="*/ 812740 h 1159002"/>
              <a:gd name="connsiteX4" fmla="*/ 0 w 1219514"/>
              <a:gd name="connsiteY4" fmla="*/ 35096 h 1159002"/>
              <a:gd name="connsiteX0" fmla="*/ 915476 w 1219514"/>
              <a:gd name="connsiteY0" fmla="*/ 246888 h 1159002"/>
              <a:gd name="connsiteX1" fmla="*/ 1219514 w 1219514"/>
              <a:gd name="connsiteY1" fmla="*/ 131109 h 1159002"/>
              <a:gd name="connsiteX2" fmla="*/ 1216152 w 1219514"/>
              <a:gd name="connsiteY2" fmla="*/ 1046584 h 1159002"/>
              <a:gd name="connsiteX3" fmla="*/ 915476 w 1219514"/>
              <a:gd name="connsiteY3" fmla="*/ 1159002 h 1159002"/>
              <a:gd name="connsiteX4" fmla="*/ 915476 w 1219514"/>
              <a:gd name="connsiteY4" fmla="*/ 246888 h 1159002"/>
              <a:gd name="connsiteX0" fmla="*/ 171451 w 1219514"/>
              <a:gd name="connsiteY0" fmla="*/ 75438 h 1159002"/>
              <a:gd name="connsiteX1" fmla="*/ 586426 w 1219514"/>
              <a:gd name="connsiteY1" fmla="*/ 0 h 1159002"/>
              <a:gd name="connsiteX2" fmla="*/ 1219514 w 1219514"/>
              <a:gd name="connsiteY2" fmla="*/ 134471 h 1159002"/>
              <a:gd name="connsiteX3" fmla="*/ 915476 w 1219514"/>
              <a:gd name="connsiteY3" fmla="*/ 246888 h 1159002"/>
              <a:gd name="connsiteX4" fmla="*/ 171451 w 1219514"/>
              <a:gd name="connsiteY4" fmla="*/ 75438 h 1159002"/>
              <a:gd name="connsiteX0" fmla="*/ 184897 w 1219514"/>
              <a:gd name="connsiteY0" fmla="*/ 75438 h 1159002"/>
              <a:gd name="connsiteX1" fmla="*/ 596512 w 1219514"/>
              <a:gd name="connsiteY1" fmla="*/ 0 h 1159002"/>
              <a:gd name="connsiteX2" fmla="*/ 1219514 w 1219514"/>
              <a:gd name="connsiteY2" fmla="*/ 134471 h 1159002"/>
              <a:gd name="connsiteX3" fmla="*/ 1219514 w 1219514"/>
              <a:gd name="connsiteY3" fmla="*/ 1049947 h 1159002"/>
              <a:gd name="connsiteX4" fmla="*/ 915476 w 1219514"/>
              <a:gd name="connsiteY4" fmla="*/ 1159002 h 1159002"/>
              <a:gd name="connsiteX5" fmla="*/ 13448 w 1219514"/>
              <a:gd name="connsiteY5" fmla="*/ 809379 h 1159002"/>
              <a:gd name="connsiteX6" fmla="*/ 184897 w 1219514"/>
              <a:gd name="connsiteY6" fmla="*/ 75438 h 1159002"/>
              <a:gd name="connsiteX7" fmla="*/ 225238 w 1219514"/>
              <a:gd name="connsiteY7" fmla="*/ 82162 h 1159002"/>
              <a:gd name="connsiteX8" fmla="*/ 918837 w 1219514"/>
              <a:gd name="connsiteY8" fmla="*/ 250249 h 1159002"/>
              <a:gd name="connsiteX9" fmla="*/ 1216152 w 1219514"/>
              <a:gd name="connsiteY9" fmla="*/ 134471 h 1159002"/>
              <a:gd name="connsiteX10" fmla="*/ 918837 w 1219514"/>
              <a:gd name="connsiteY10" fmla="*/ 243527 h 1159002"/>
              <a:gd name="connsiteX11" fmla="*/ 915476 w 1219514"/>
              <a:gd name="connsiteY11" fmla="*/ 1159002 h 1159002"/>
              <a:gd name="connsiteX0" fmla="*/ 164749 w 1209451"/>
              <a:gd name="connsiteY0" fmla="*/ 72076 h 1159002"/>
              <a:gd name="connsiteX1" fmla="*/ 905413 w 1209451"/>
              <a:gd name="connsiteY1" fmla="*/ 246888 h 1159002"/>
              <a:gd name="connsiteX2" fmla="*/ 905413 w 1209451"/>
              <a:gd name="connsiteY2" fmla="*/ 1159002 h 1159002"/>
              <a:gd name="connsiteX3" fmla="*/ 23 w 1209451"/>
              <a:gd name="connsiteY3" fmla="*/ 812740 h 1159002"/>
              <a:gd name="connsiteX4" fmla="*/ 164749 w 1209451"/>
              <a:gd name="connsiteY4" fmla="*/ 72076 h 1159002"/>
              <a:gd name="connsiteX0" fmla="*/ 905413 w 1209451"/>
              <a:gd name="connsiteY0" fmla="*/ 246888 h 1159002"/>
              <a:gd name="connsiteX1" fmla="*/ 1209451 w 1209451"/>
              <a:gd name="connsiteY1" fmla="*/ 131109 h 1159002"/>
              <a:gd name="connsiteX2" fmla="*/ 1206089 w 1209451"/>
              <a:gd name="connsiteY2" fmla="*/ 1046584 h 1159002"/>
              <a:gd name="connsiteX3" fmla="*/ 905413 w 1209451"/>
              <a:gd name="connsiteY3" fmla="*/ 1159002 h 1159002"/>
              <a:gd name="connsiteX4" fmla="*/ 905413 w 1209451"/>
              <a:gd name="connsiteY4" fmla="*/ 246888 h 1159002"/>
              <a:gd name="connsiteX0" fmla="*/ 161388 w 1209451"/>
              <a:gd name="connsiteY0" fmla="*/ 75438 h 1159002"/>
              <a:gd name="connsiteX1" fmla="*/ 576363 w 1209451"/>
              <a:gd name="connsiteY1" fmla="*/ 0 h 1159002"/>
              <a:gd name="connsiteX2" fmla="*/ 1209451 w 1209451"/>
              <a:gd name="connsiteY2" fmla="*/ 134471 h 1159002"/>
              <a:gd name="connsiteX3" fmla="*/ 905413 w 1209451"/>
              <a:gd name="connsiteY3" fmla="*/ 246888 h 1159002"/>
              <a:gd name="connsiteX4" fmla="*/ 161388 w 1209451"/>
              <a:gd name="connsiteY4" fmla="*/ 75438 h 1159002"/>
              <a:gd name="connsiteX0" fmla="*/ 174834 w 1209451"/>
              <a:gd name="connsiteY0" fmla="*/ 75438 h 1159002"/>
              <a:gd name="connsiteX1" fmla="*/ 586449 w 1209451"/>
              <a:gd name="connsiteY1" fmla="*/ 0 h 1159002"/>
              <a:gd name="connsiteX2" fmla="*/ 1209451 w 1209451"/>
              <a:gd name="connsiteY2" fmla="*/ 134471 h 1159002"/>
              <a:gd name="connsiteX3" fmla="*/ 1209451 w 1209451"/>
              <a:gd name="connsiteY3" fmla="*/ 1049947 h 1159002"/>
              <a:gd name="connsiteX4" fmla="*/ 905413 w 1209451"/>
              <a:gd name="connsiteY4" fmla="*/ 1159002 h 1159002"/>
              <a:gd name="connsiteX5" fmla="*/ 3385 w 1209451"/>
              <a:gd name="connsiteY5" fmla="*/ 809379 h 1159002"/>
              <a:gd name="connsiteX6" fmla="*/ 174834 w 1209451"/>
              <a:gd name="connsiteY6" fmla="*/ 75438 h 1159002"/>
              <a:gd name="connsiteX7" fmla="*/ 215175 w 1209451"/>
              <a:gd name="connsiteY7" fmla="*/ 82162 h 1159002"/>
              <a:gd name="connsiteX8" fmla="*/ 908774 w 1209451"/>
              <a:gd name="connsiteY8" fmla="*/ 250249 h 1159002"/>
              <a:gd name="connsiteX9" fmla="*/ 1206089 w 1209451"/>
              <a:gd name="connsiteY9" fmla="*/ 134471 h 1159002"/>
              <a:gd name="connsiteX10" fmla="*/ 908774 w 1209451"/>
              <a:gd name="connsiteY10" fmla="*/ 243527 h 1159002"/>
              <a:gd name="connsiteX11" fmla="*/ 905413 w 1209451"/>
              <a:gd name="connsiteY11" fmla="*/ 1159002 h 1159002"/>
              <a:gd name="connsiteX0" fmla="*/ 164749 w 1209451"/>
              <a:gd name="connsiteY0" fmla="*/ 72076 h 1159002"/>
              <a:gd name="connsiteX1" fmla="*/ 905413 w 1209451"/>
              <a:gd name="connsiteY1" fmla="*/ 246888 h 1159002"/>
              <a:gd name="connsiteX2" fmla="*/ 905413 w 1209451"/>
              <a:gd name="connsiteY2" fmla="*/ 1159002 h 1159002"/>
              <a:gd name="connsiteX3" fmla="*/ 23 w 1209451"/>
              <a:gd name="connsiteY3" fmla="*/ 812740 h 1159002"/>
              <a:gd name="connsiteX4" fmla="*/ 164749 w 1209451"/>
              <a:gd name="connsiteY4" fmla="*/ 72076 h 1159002"/>
              <a:gd name="connsiteX0" fmla="*/ 905413 w 1209451"/>
              <a:gd name="connsiteY0" fmla="*/ 246888 h 1159002"/>
              <a:gd name="connsiteX1" fmla="*/ 1209451 w 1209451"/>
              <a:gd name="connsiteY1" fmla="*/ 131109 h 1159002"/>
              <a:gd name="connsiteX2" fmla="*/ 1206089 w 1209451"/>
              <a:gd name="connsiteY2" fmla="*/ 1046584 h 1159002"/>
              <a:gd name="connsiteX3" fmla="*/ 905413 w 1209451"/>
              <a:gd name="connsiteY3" fmla="*/ 1159002 h 1159002"/>
              <a:gd name="connsiteX4" fmla="*/ 905413 w 1209451"/>
              <a:gd name="connsiteY4" fmla="*/ 246888 h 1159002"/>
              <a:gd name="connsiteX0" fmla="*/ 161388 w 1209451"/>
              <a:gd name="connsiteY0" fmla="*/ 75438 h 1159002"/>
              <a:gd name="connsiteX1" fmla="*/ 576363 w 1209451"/>
              <a:gd name="connsiteY1" fmla="*/ 0 h 1159002"/>
              <a:gd name="connsiteX2" fmla="*/ 1209451 w 1209451"/>
              <a:gd name="connsiteY2" fmla="*/ 134471 h 1159002"/>
              <a:gd name="connsiteX3" fmla="*/ 905413 w 1209451"/>
              <a:gd name="connsiteY3" fmla="*/ 246888 h 1159002"/>
              <a:gd name="connsiteX4" fmla="*/ 161388 w 1209451"/>
              <a:gd name="connsiteY4" fmla="*/ 75438 h 1159002"/>
              <a:gd name="connsiteX0" fmla="*/ 174834 w 1209451"/>
              <a:gd name="connsiteY0" fmla="*/ 75438 h 1159002"/>
              <a:gd name="connsiteX1" fmla="*/ 586449 w 1209451"/>
              <a:gd name="connsiteY1" fmla="*/ 0 h 1159002"/>
              <a:gd name="connsiteX2" fmla="*/ 1209451 w 1209451"/>
              <a:gd name="connsiteY2" fmla="*/ 134471 h 1159002"/>
              <a:gd name="connsiteX3" fmla="*/ 1209451 w 1209451"/>
              <a:gd name="connsiteY3" fmla="*/ 1049947 h 1159002"/>
              <a:gd name="connsiteX4" fmla="*/ 905413 w 1209451"/>
              <a:gd name="connsiteY4" fmla="*/ 1159002 h 1159002"/>
              <a:gd name="connsiteX5" fmla="*/ 168111 w 1209451"/>
              <a:gd name="connsiteY5" fmla="*/ 869891 h 1159002"/>
              <a:gd name="connsiteX6" fmla="*/ 174834 w 1209451"/>
              <a:gd name="connsiteY6" fmla="*/ 75438 h 1159002"/>
              <a:gd name="connsiteX7" fmla="*/ 215175 w 1209451"/>
              <a:gd name="connsiteY7" fmla="*/ 82162 h 1159002"/>
              <a:gd name="connsiteX8" fmla="*/ 908774 w 1209451"/>
              <a:gd name="connsiteY8" fmla="*/ 250249 h 1159002"/>
              <a:gd name="connsiteX9" fmla="*/ 1206089 w 1209451"/>
              <a:gd name="connsiteY9" fmla="*/ 134471 h 1159002"/>
              <a:gd name="connsiteX10" fmla="*/ 908774 w 1209451"/>
              <a:gd name="connsiteY10" fmla="*/ 243527 h 1159002"/>
              <a:gd name="connsiteX11" fmla="*/ 905413 w 1209451"/>
              <a:gd name="connsiteY11" fmla="*/ 1159002 h 1159002"/>
              <a:gd name="connsiteX0" fmla="*/ 3361 w 1048063"/>
              <a:gd name="connsiteY0" fmla="*/ 72076 h 1159002"/>
              <a:gd name="connsiteX1" fmla="*/ 744025 w 1048063"/>
              <a:gd name="connsiteY1" fmla="*/ 246888 h 1159002"/>
              <a:gd name="connsiteX2" fmla="*/ 744025 w 1048063"/>
              <a:gd name="connsiteY2" fmla="*/ 1159002 h 1159002"/>
              <a:gd name="connsiteX3" fmla="*/ 10085 w 1048063"/>
              <a:gd name="connsiteY3" fmla="*/ 879975 h 1159002"/>
              <a:gd name="connsiteX4" fmla="*/ 3361 w 1048063"/>
              <a:gd name="connsiteY4" fmla="*/ 72076 h 1159002"/>
              <a:gd name="connsiteX0" fmla="*/ 744025 w 1048063"/>
              <a:gd name="connsiteY0" fmla="*/ 246888 h 1159002"/>
              <a:gd name="connsiteX1" fmla="*/ 1048063 w 1048063"/>
              <a:gd name="connsiteY1" fmla="*/ 131109 h 1159002"/>
              <a:gd name="connsiteX2" fmla="*/ 1044701 w 1048063"/>
              <a:gd name="connsiteY2" fmla="*/ 1046584 h 1159002"/>
              <a:gd name="connsiteX3" fmla="*/ 744025 w 1048063"/>
              <a:gd name="connsiteY3" fmla="*/ 1159002 h 1159002"/>
              <a:gd name="connsiteX4" fmla="*/ 744025 w 1048063"/>
              <a:gd name="connsiteY4" fmla="*/ 246888 h 1159002"/>
              <a:gd name="connsiteX0" fmla="*/ 0 w 1048063"/>
              <a:gd name="connsiteY0" fmla="*/ 75438 h 1159002"/>
              <a:gd name="connsiteX1" fmla="*/ 414975 w 1048063"/>
              <a:gd name="connsiteY1" fmla="*/ 0 h 1159002"/>
              <a:gd name="connsiteX2" fmla="*/ 1048063 w 1048063"/>
              <a:gd name="connsiteY2" fmla="*/ 134471 h 1159002"/>
              <a:gd name="connsiteX3" fmla="*/ 744025 w 1048063"/>
              <a:gd name="connsiteY3" fmla="*/ 246888 h 1159002"/>
              <a:gd name="connsiteX4" fmla="*/ 0 w 1048063"/>
              <a:gd name="connsiteY4" fmla="*/ 75438 h 1159002"/>
              <a:gd name="connsiteX0" fmla="*/ 13446 w 1048063"/>
              <a:gd name="connsiteY0" fmla="*/ 75438 h 1159002"/>
              <a:gd name="connsiteX1" fmla="*/ 425061 w 1048063"/>
              <a:gd name="connsiteY1" fmla="*/ 0 h 1159002"/>
              <a:gd name="connsiteX2" fmla="*/ 1048063 w 1048063"/>
              <a:gd name="connsiteY2" fmla="*/ 134471 h 1159002"/>
              <a:gd name="connsiteX3" fmla="*/ 1048063 w 1048063"/>
              <a:gd name="connsiteY3" fmla="*/ 1049947 h 1159002"/>
              <a:gd name="connsiteX4" fmla="*/ 744025 w 1048063"/>
              <a:gd name="connsiteY4" fmla="*/ 1159002 h 1159002"/>
              <a:gd name="connsiteX5" fmla="*/ 6723 w 1048063"/>
              <a:gd name="connsiteY5" fmla="*/ 869891 h 1159002"/>
              <a:gd name="connsiteX6" fmla="*/ 13446 w 1048063"/>
              <a:gd name="connsiteY6" fmla="*/ 75438 h 1159002"/>
              <a:gd name="connsiteX7" fmla="*/ 53787 w 1048063"/>
              <a:gd name="connsiteY7" fmla="*/ 82162 h 1159002"/>
              <a:gd name="connsiteX8" fmla="*/ 747386 w 1048063"/>
              <a:gd name="connsiteY8" fmla="*/ 250249 h 1159002"/>
              <a:gd name="connsiteX9" fmla="*/ 1044701 w 1048063"/>
              <a:gd name="connsiteY9" fmla="*/ 134471 h 1159002"/>
              <a:gd name="connsiteX10" fmla="*/ 747386 w 1048063"/>
              <a:gd name="connsiteY10" fmla="*/ 243527 h 1159002"/>
              <a:gd name="connsiteX11" fmla="*/ 744025 w 1048063"/>
              <a:gd name="connsiteY11" fmla="*/ 1159002 h 1159002"/>
              <a:gd name="connsiteX0" fmla="*/ 3361 w 1048063"/>
              <a:gd name="connsiteY0" fmla="*/ 72076 h 1159002"/>
              <a:gd name="connsiteX1" fmla="*/ 744025 w 1048063"/>
              <a:gd name="connsiteY1" fmla="*/ 246888 h 1159002"/>
              <a:gd name="connsiteX2" fmla="*/ 744025 w 1048063"/>
              <a:gd name="connsiteY2" fmla="*/ 1159002 h 1159002"/>
              <a:gd name="connsiteX3" fmla="*/ 10085 w 1048063"/>
              <a:gd name="connsiteY3" fmla="*/ 879975 h 1159002"/>
              <a:gd name="connsiteX4" fmla="*/ 3361 w 1048063"/>
              <a:gd name="connsiteY4" fmla="*/ 72076 h 1159002"/>
              <a:gd name="connsiteX0" fmla="*/ 744025 w 1048063"/>
              <a:gd name="connsiteY0" fmla="*/ 246888 h 1159002"/>
              <a:gd name="connsiteX1" fmla="*/ 1048063 w 1048063"/>
              <a:gd name="connsiteY1" fmla="*/ 131109 h 1159002"/>
              <a:gd name="connsiteX2" fmla="*/ 1044701 w 1048063"/>
              <a:gd name="connsiteY2" fmla="*/ 1046584 h 1159002"/>
              <a:gd name="connsiteX3" fmla="*/ 744025 w 1048063"/>
              <a:gd name="connsiteY3" fmla="*/ 1159002 h 1159002"/>
              <a:gd name="connsiteX4" fmla="*/ 744025 w 1048063"/>
              <a:gd name="connsiteY4" fmla="*/ 246888 h 1159002"/>
              <a:gd name="connsiteX0" fmla="*/ 0 w 1048063"/>
              <a:gd name="connsiteY0" fmla="*/ 75438 h 1159002"/>
              <a:gd name="connsiteX1" fmla="*/ 414975 w 1048063"/>
              <a:gd name="connsiteY1" fmla="*/ 0 h 1159002"/>
              <a:gd name="connsiteX2" fmla="*/ 1048063 w 1048063"/>
              <a:gd name="connsiteY2" fmla="*/ 134471 h 1159002"/>
              <a:gd name="connsiteX3" fmla="*/ 744025 w 1048063"/>
              <a:gd name="connsiteY3" fmla="*/ 246888 h 1159002"/>
              <a:gd name="connsiteX4" fmla="*/ 0 w 1048063"/>
              <a:gd name="connsiteY4" fmla="*/ 75438 h 1159002"/>
              <a:gd name="connsiteX0" fmla="*/ 10084 w 1048063"/>
              <a:gd name="connsiteY0" fmla="*/ 78800 h 1159002"/>
              <a:gd name="connsiteX1" fmla="*/ 425061 w 1048063"/>
              <a:gd name="connsiteY1" fmla="*/ 0 h 1159002"/>
              <a:gd name="connsiteX2" fmla="*/ 1048063 w 1048063"/>
              <a:gd name="connsiteY2" fmla="*/ 134471 h 1159002"/>
              <a:gd name="connsiteX3" fmla="*/ 1048063 w 1048063"/>
              <a:gd name="connsiteY3" fmla="*/ 1049947 h 1159002"/>
              <a:gd name="connsiteX4" fmla="*/ 744025 w 1048063"/>
              <a:gd name="connsiteY4" fmla="*/ 1159002 h 1159002"/>
              <a:gd name="connsiteX5" fmla="*/ 6723 w 1048063"/>
              <a:gd name="connsiteY5" fmla="*/ 869891 h 1159002"/>
              <a:gd name="connsiteX6" fmla="*/ 10084 w 1048063"/>
              <a:gd name="connsiteY6" fmla="*/ 78800 h 1159002"/>
              <a:gd name="connsiteX7" fmla="*/ 53787 w 1048063"/>
              <a:gd name="connsiteY7" fmla="*/ 82162 h 1159002"/>
              <a:gd name="connsiteX8" fmla="*/ 747386 w 1048063"/>
              <a:gd name="connsiteY8" fmla="*/ 250249 h 1159002"/>
              <a:gd name="connsiteX9" fmla="*/ 1044701 w 1048063"/>
              <a:gd name="connsiteY9" fmla="*/ 134471 h 1159002"/>
              <a:gd name="connsiteX10" fmla="*/ 747386 w 1048063"/>
              <a:gd name="connsiteY10" fmla="*/ 243527 h 1159002"/>
              <a:gd name="connsiteX11" fmla="*/ 744025 w 1048063"/>
              <a:gd name="connsiteY11" fmla="*/ 1159002 h 1159002"/>
              <a:gd name="connsiteX0" fmla="*/ 0 w 1044702"/>
              <a:gd name="connsiteY0" fmla="*/ 72076 h 1159002"/>
              <a:gd name="connsiteX1" fmla="*/ 740664 w 1044702"/>
              <a:gd name="connsiteY1" fmla="*/ 246888 h 1159002"/>
              <a:gd name="connsiteX2" fmla="*/ 740664 w 1044702"/>
              <a:gd name="connsiteY2" fmla="*/ 1159002 h 1159002"/>
              <a:gd name="connsiteX3" fmla="*/ 6724 w 1044702"/>
              <a:gd name="connsiteY3" fmla="*/ 879975 h 1159002"/>
              <a:gd name="connsiteX4" fmla="*/ 0 w 1044702"/>
              <a:gd name="connsiteY4" fmla="*/ 72076 h 1159002"/>
              <a:gd name="connsiteX0" fmla="*/ 740664 w 1044702"/>
              <a:gd name="connsiteY0" fmla="*/ 246888 h 1159002"/>
              <a:gd name="connsiteX1" fmla="*/ 1044702 w 1044702"/>
              <a:gd name="connsiteY1" fmla="*/ 131109 h 1159002"/>
              <a:gd name="connsiteX2" fmla="*/ 1041340 w 1044702"/>
              <a:gd name="connsiteY2" fmla="*/ 1046584 h 1159002"/>
              <a:gd name="connsiteX3" fmla="*/ 740664 w 1044702"/>
              <a:gd name="connsiteY3" fmla="*/ 1159002 h 1159002"/>
              <a:gd name="connsiteX4" fmla="*/ 740664 w 1044702"/>
              <a:gd name="connsiteY4" fmla="*/ 246888 h 1159002"/>
              <a:gd name="connsiteX0" fmla="*/ 13448 w 1044702"/>
              <a:gd name="connsiteY0" fmla="*/ 75438 h 1159002"/>
              <a:gd name="connsiteX1" fmla="*/ 411614 w 1044702"/>
              <a:gd name="connsiteY1" fmla="*/ 0 h 1159002"/>
              <a:gd name="connsiteX2" fmla="*/ 1044702 w 1044702"/>
              <a:gd name="connsiteY2" fmla="*/ 134471 h 1159002"/>
              <a:gd name="connsiteX3" fmla="*/ 740664 w 1044702"/>
              <a:gd name="connsiteY3" fmla="*/ 246888 h 1159002"/>
              <a:gd name="connsiteX4" fmla="*/ 13448 w 1044702"/>
              <a:gd name="connsiteY4" fmla="*/ 75438 h 1159002"/>
              <a:gd name="connsiteX0" fmla="*/ 6723 w 1044702"/>
              <a:gd name="connsiteY0" fmla="*/ 78800 h 1159002"/>
              <a:gd name="connsiteX1" fmla="*/ 421700 w 1044702"/>
              <a:gd name="connsiteY1" fmla="*/ 0 h 1159002"/>
              <a:gd name="connsiteX2" fmla="*/ 1044702 w 1044702"/>
              <a:gd name="connsiteY2" fmla="*/ 134471 h 1159002"/>
              <a:gd name="connsiteX3" fmla="*/ 1044702 w 1044702"/>
              <a:gd name="connsiteY3" fmla="*/ 1049947 h 1159002"/>
              <a:gd name="connsiteX4" fmla="*/ 740664 w 1044702"/>
              <a:gd name="connsiteY4" fmla="*/ 1159002 h 1159002"/>
              <a:gd name="connsiteX5" fmla="*/ 3362 w 1044702"/>
              <a:gd name="connsiteY5" fmla="*/ 869891 h 1159002"/>
              <a:gd name="connsiteX6" fmla="*/ 6723 w 1044702"/>
              <a:gd name="connsiteY6" fmla="*/ 78800 h 1159002"/>
              <a:gd name="connsiteX7" fmla="*/ 50426 w 1044702"/>
              <a:gd name="connsiteY7" fmla="*/ 82162 h 1159002"/>
              <a:gd name="connsiteX8" fmla="*/ 744025 w 1044702"/>
              <a:gd name="connsiteY8" fmla="*/ 250249 h 1159002"/>
              <a:gd name="connsiteX9" fmla="*/ 1041340 w 1044702"/>
              <a:gd name="connsiteY9" fmla="*/ 134471 h 1159002"/>
              <a:gd name="connsiteX10" fmla="*/ 744025 w 1044702"/>
              <a:gd name="connsiteY10" fmla="*/ 243527 h 1159002"/>
              <a:gd name="connsiteX11" fmla="*/ 740664 w 1044702"/>
              <a:gd name="connsiteY11" fmla="*/ 1159002 h 1159002"/>
              <a:gd name="connsiteX0" fmla="*/ 0 w 1044702"/>
              <a:gd name="connsiteY0" fmla="*/ 72076 h 1159002"/>
              <a:gd name="connsiteX1" fmla="*/ 740664 w 1044702"/>
              <a:gd name="connsiteY1" fmla="*/ 246888 h 1159002"/>
              <a:gd name="connsiteX2" fmla="*/ 740664 w 1044702"/>
              <a:gd name="connsiteY2" fmla="*/ 1159002 h 1159002"/>
              <a:gd name="connsiteX3" fmla="*/ 6724 w 1044702"/>
              <a:gd name="connsiteY3" fmla="*/ 879975 h 1159002"/>
              <a:gd name="connsiteX4" fmla="*/ 0 w 1044702"/>
              <a:gd name="connsiteY4" fmla="*/ 72076 h 1159002"/>
              <a:gd name="connsiteX0" fmla="*/ 740664 w 1044702"/>
              <a:gd name="connsiteY0" fmla="*/ 246888 h 1159002"/>
              <a:gd name="connsiteX1" fmla="*/ 1044702 w 1044702"/>
              <a:gd name="connsiteY1" fmla="*/ 131109 h 1159002"/>
              <a:gd name="connsiteX2" fmla="*/ 1041340 w 1044702"/>
              <a:gd name="connsiteY2" fmla="*/ 1046584 h 1159002"/>
              <a:gd name="connsiteX3" fmla="*/ 740664 w 1044702"/>
              <a:gd name="connsiteY3" fmla="*/ 1159002 h 1159002"/>
              <a:gd name="connsiteX4" fmla="*/ 740664 w 1044702"/>
              <a:gd name="connsiteY4" fmla="*/ 246888 h 1159002"/>
              <a:gd name="connsiteX0" fmla="*/ 13448 w 1044702"/>
              <a:gd name="connsiteY0" fmla="*/ 75438 h 1159002"/>
              <a:gd name="connsiteX1" fmla="*/ 411614 w 1044702"/>
              <a:gd name="connsiteY1" fmla="*/ 0 h 1159002"/>
              <a:gd name="connsiteX2" fmla="*/ 1044702 w 1044702"/>
              <a:gd name="connsiteY2" fmla="*/ 134471 h 1159002"/>
              <a:gd name="connsiteX3" fmla="*/ 740664 w 1044702"/>
              <a:gd name="connsiteY3" fmla="*/ 246888 h 1159002"/>
              <a:gd name="connsiteX4" fmla="*/ 13448 w 1044702"/>
              <a:gd name="connsiteY4" fmla="*/ 75438 h 1159002"/>
              <a:gd name="connsiteX0" fmla="*/ 6723 w 1044702"/>
              <a:gd name="connsiteY0" fmla="*/ 78800 h 1159002"/>
              <a:gd name="connsiteX1" fmla="*/ 421700 w 1044702"/>
              <a:gd name="connsiteY1" fmla="*/ 0 h 1159002"/>
              <a:gd name="connsiteX2" fmla="*/ 1044702 w 1044702"/>
              <a:gd name="connsiteY2" fmla="*/ 134471 h 1159002"/>
              <a:gd name="connsiteX3" fmla="*/ 1044702 w 1044702"/>
              <a:gd name="connsiteY3" fmla="*/ 1049947 h 1159002"/>
              <a:gd name="connsiteX4" fmla="*/ 740664 w 1044702"/>
              <a:gd name="connsiteY4" fmla="*/ 1159002 h 1159002"/>
              <a:gd name="connsiteX5" fmla="*/ 10086 w 1044702"/>
              <a:gd name="connsiteY5" fmla="*/ 876614 h 1159002"/>
              <a:gd name="connsiteX6" fmla="*/ 6723 w 1044702"/>
              <a:gd name="connsiteY6" fmla="*/ 78800 h 1159002"/>
              <a:gd name="connsiteX7" fmla="*/ 50426 w 1044702"/>
              <a:gd name="connsiteY7" fmla="*/ 82162 h 1159002"/>
              <a:gd name="connsiteX8" fmla="*/ 744025 w 1044702"/>
              <a:gd name="connsiteY8" fmla="*/ 250249 h 1159002"/>
              <a:gd name="connsiteX9" fmla="*/ 1041340 w 1044702"/>
              <a:gd name="connsiteY9" fmla="*/ 134471 h 1159002"/>
              <a:gd name="connsiteX10" fmla="*/ 744025 w 1044702"/>
              <a:gd name="connsiteY10" fmla="*/ 243527 h 1159002"/>
              <a:gd name="connsiteX11" fmla="*/ 740664 w 1044702"/>
              <a:gd name="connsiteY11" fmla="*/ 1159002 h 1159002"/>
              <a:gd name="connsiteX0" fmla="*/ 0 w 1044702"/>
              <a:gd name="connsiteY0" fmla="*/ 72076 h 1159002"/>
              <a:gd name="connsiteX1" fmla="*/ 740664 w 1044702"/>
              <a:gd name="connsiteY1" fmla="*/ 246888 h 1159002"/>
              <a:gd name="connsiteX2" fmla="*/ 740664 w 1044702"/>
              <a:gd name="connsiteY2" fmla="*/ 1159002 h 1159002"/>
              <a:gd name="connsiteX3" fmla="*/ 6724 w 1044702"/>
              <a:gd name="connsiteY3" fmla="*/ 879975 h 1159002"/>
              <a:gd name="connsiteX4" fmla="*/ 0 w 1044702"/>
              <a:gd name="connsiteY4" fmla="*/ 72076 h 1159002"/>
              <a:gd name="connsiteX0" fmla="*/ 740664 w 1044702"/>
              <a:gd name="connsiteY0" fmla="*/ 246888 h 1159002"/>
              <a:gd name="connsiteX1" fmla="*/ 1044702 w 1044702"/>
              <a:gd name="connsiteY1" fmla="*/ 131109 h 1159002"/>
              <a:gd name="connsiteX2" fmla="*/ 1041340 w 1044702"/>
              <a:gd name="connsiteY2" fmla="*/ 1046584 h 1159002"/>
              <a:gd name="connsiteX3" fmla="*/ 740664 w 1044702"/>
              <a:gd name="connsiteY3" fmla="*/ 1159002 h 1159002"/>
              <a:gd name="connsiteX4" fmla="*/ 740664 w 1044702"/>
              <a:gd name="connsiteY4" fmla="*/ 246888 h 1159002"/>
              <a:gd name="connsiteX0" fmla="*/ 13448 w 1044702"/>
              <a:gd name="connsiteY0" fmla="*/ 75438 h 1159002"/>
              <a:gd name="connsiteX1" fmla="*/ 411614 w 1044702"/>
              <a:gd name="connsiteY1" fmla="*/ 0 h 1159002"/>
              <a:gd name="connsiteX2" fmla="*/ 1044702 w 1044702"/>
              <a:gd name="connsiteY2" fmla="*/ 134471 h 1159002"/>
              <a:gd name="connsiteX3" fmla="*/ 740664 w 1044702"/>
              <a:gd name="connsiteY3" fmla="*/ 246888 h 1159002"/>
              <a:gd name="connsiteX4" fmla="*/ 13448 w 1044702"/>
              <a:gd name="connsiteY4" fmla="*/ 75438 h 1159002"/>
              <a:gd name="connsiteX0" fmla="*/ 6723 w 1044702"/>
              <a:gd name="connsiteY0" fmla="*/ 78800 h 1159002"/>
              <a:gd name="connsiteX1" fmla="*/ 421700 w 1044702"/>
              <a:gd name="connsiteY1" fmla="*/ 0 h 1159002"/>
              <a:gd name="connsiteX2" fmla="*/ 1044702 w 1044702"/>
              <a:gd name="connsiteY2" fmla="*/ 134471 h 1159002"/>
              <a:gd name="connsiteX3" fmla="*/ 1044702 w 1044702"/>
              <a:gd name="connsiteY3" fmla="*/ 1049947 h 1159002"/>
              <a:gd name="connsiteX4" fmla="*/ 740664 w 1044702"/>
              <a:gd name="connsiteY4" fmla="*/ 1159002 h 1159002"/>
              <a:gd name="connsiteX5" fmla="*/ 10086 w 1044702"/>
              <a:gd name="connsiteY5" fmla="*/ 876614 h 1159002"/>
              <a:gd name="connsiteX6" fmla="*/ 6723 w 1044702"/>
              <a:gd name="connsiteY6" fmla="*/ 78800 h 1159002"/>
              <a:gd name="connsiteX7" fmla="*/ 50426 w 1044702"/>
              <a:gd name="connsiteY7" fmla="*/ 82162 h 1159002"/>
              <a:gd name="connsiteX8" fmla="*/ 744025 w 1044702"/>
              <a:gd name="connsiteY8" fmla="*/ 250249 h 1159002"/>
              <a:gd name="connsiteX9" fmla="*/ 1037978 w 1044702"/>
              <a:gd name="connsiteY9" fmla="*/ 188260 h 1159002"/>
              <a:gd name="connsiteX10" fmla="*/ 744025 w 1044702"/>
              <a:gd name="connsiteY10" fmla="*/ 243527 h 1159002"/>
              <a:gd name="connsiteX11" fmla="*/ 740664 w 1044702"/>
              <a:gd name="connsiteY11" fmla="*/ 1159002 h 1159002"/>
              <a:gd name="connsiteX0" fmla="*/ 0 w 1044702"/>
              <a:gd name="connsiteY0" fmla="*/ 72076 h 1159002"/>
              <a:gd name="connsiteX1" fmla="*/ 740664 w 1044702"/>
              <a:gd name="connsiteY1" fmla="*/ 246888 h 1159002"/>
              <a:gd name="connsiteX2" fmla="*/ 740664 w 1044702"/>
              <a:gd name="connsiteY2" fmla="*/ 1159002 h 1159002"/>
              <a:gd name="connsiteX3" fmla="*/ 6724 w 1044702"/>
              <a:gd name="connsiteY3" fmla="*/ 879975 h 1159002"/>
              <a:gd name="connsiteX4" fmla="*/ 0 w 1044702"/>
              <a:gd name="connsiteY4" fmla="*/ 72076 h 1159002"/>
              <a:gd name="connsiteX0" fmla="*/ 740664 w 1044702"/>
              <a:gd name="connsiteY0" fmla="*/ 246888 h 1159002"/>
              <a:gd name="connsiteX1" fmla="*/ 1044702 w 1044702"/>
              <a:gd name="connsiteY1" fmla="*/ 131109 h 1159002"/>
              <a:gd name="connsiteX2" fmla="*/ 1041340 w 1044702"/>
              <a:gd name="connsiteY2" fmla="*/ 1046584 h 1159002"/>
              <a:gd name="connsiteX3" fmla="*/ 740664 w 1044702"/>
              <a:gd name="connsiteY3" fmla="*/ 1159002 h 1159002"/>
              <a:gd name="connsiteX4" fmla="*/ 740664 w 1044702"/>
              <a:gd name="connsiteY4" fmla="*/ 246888 h 1159002"/>
              <a:gd name="connsiteX0" fmla="*/ 13448 w 1044702"/>
              <a:gd name="connsiteY0" fmla="*/ 75438 h 1159002"/>
              <a:gd name="connsiteX1" fmla="*/ 411614 w 1044702"/>
              <a:gd name="connsiteY1" fmla="*/ 0 h 1159002"/>
              <a:gd name="connsiteX2" fmla="*/ 1044702 w 1044702"/>
              <a:gd name="connsiteY2" fmla="*/ 134471 h 1159002"/>
              <a:gd name="connsiteX3" fmla="*/ 740664 w 1044702"/>
              <a:gd name="connsiteY3" fmla="*/ 246888 h 1159002"/>
              <a:gd name="connsiteX4" fmla="*/ 13448 w 1044702"/>
              <a:gd name="connsiteY4" fmla="*/ 75438 h 1159002"/>
              <a:gd name="connsiteX0" fmla="*/ 6723 w 1044702"/>
              <a:gd name="connsiteY0" fmla="*/ 78800 h 1159002"/>
              <a:gd name="connsiteX1" fmla="*/ 421700 w 1044702"/>
              <a:gd name="connsiteY1" fmla="*/ 0 h 1159002"/>
              <a:gd name="connsiteX2" fmla="*/ 1044702 w 1044702"/>
              <a:gd name="connsiteY2" fmla="*/ 191621 h 1159002"/>
              <a:gd name="connsiteX3" fmla="*/ 1044702 w 1044702"/>
              <a:gd name="connsiteY3" fmla="*/ 1049947 h 1159002"/>
              <a:gd name="connsiteX4" fmla="*/ 740664 w 1044702"/>
              <a:gd name="connsiteY4" fmla="*/ 1159002 h 1159002"/>
              <a:gd name="connsiteX5" fmla="*/ 10086 w 1044702"/>
              <a:gd name="connsiteY5" fmla="*/ 876614 h 1159002"/>
              <a:gd name="connsiteX6" fmla="*/ 6723 w 1044702"/>
              <a:gd name="connsiteY6" fmla="*/ 78800 h 1159002"/>
              <a:gd name="connsiteX7" fmla="*/ 50426 w 1044702"/>
              <a:gd name="connsiteY7" fmla="*/ 82162 h 1159002"/>
              <a:gd name="connsiteX8" fmla="*/ 744025 w 1044702"/>
              <a:gd name="connsiteY8" fmla="*/ 250249 h 1159002"/>
              <a:gd name="connsiteX9" fmla="*/ 1037978 w 1044702"/>
              <a:gd name="connsiteY9" fmla="*/ 188260 h 1159002"/>
              <a:gd name="connsiteX10" fmla="*/ 744025 w 1044702"/>
              <a:gd name="connsiteY10" fmla="*/ 243527 h 1159002"/>
              <a:gd name="connsiteX11" fmla="*/ 740664 w 1044702"/>
              <a:gd name="connsiteY11" fmla="*/ 1159002 h 1159002"/>
              <a:gd name="connsiteX0" fmla="*/ 0 w 1044702"/>
              <a:gd name="connsiteY0" fmla="*/ 72076 h 1159002"/>
              <a:gd name="connsiteX1" fmla="*/ 740664 w 1044702"/>
              <a:gd name="connsiteY1" fmla="*/ 246888 h 1159002"/>
              <a:gd name="connsiteX2" fmla="*/ 740664 w 1044702"/>
              <a:gd name="connsiteY2" fmla="*/ 1159002 h 1159002"/>
              <a:gd name="connsiteX3" fmla="*/ 6724 w 1044702"/>
              <a:gd name="connsiteY3" fmla="*/ 879975 h 1159002"/>
              <a:gd name="connsiteX4" fmla="*/ 0 w 1044702"/>
              <a:gd name="connsiteY4" fmla="*/ 72076 h 1159002"/>
              <a:gd name="connsiteX0" fmla="*/ 740664 w 1044702"/>
              <a:gd name="connsiteY0" fmla="*/ 246888 h 1159002"/>
              <a:gd name="connsiteX1" fmla="*/ 1044702 w 1044702"/>
              <a:gd name="connsiteY1" fmla="*/ 131109 h 1159002"/>
              <a:gd name="connsiteX2" fmla="*/ 1041340 w 1044702"/>
              <a:gd name="connsiteY2" fmla="*/ 1046584 h 1159002"/>
              <a:gd name="connsiteX3" fmla="*/ 740664 w 1044702"/>
              <a:gd name="connsiteY3" fmla="*/ 1159002 h 1159002"/>
              <a:gd name="connsiteX4" fmla="*/ 740664 w 1044702"/>
              <a:gd name="connsiteY4" fmla="*/ 246888 h 1159002"/>
              <a:gd name="connsiteX0" fmla="*/ 13448 w 1044702"/>
              <a:gd name="connsiteY0" fmla="*/ 75438 h 1159002"/>
              <a:gd name="connsiteX1" fmla="*/ 411614 w 1044702"/>
              <a:gd name="connsiteY1" fmla="*/ 0 h 1159002"/>
              <a:gd name="connsiteX2" fmla="*/ 1041341 w 1044702"/>
              <a:gd name="connsiteY2" fmla="*/ 184897 h 1159002"/>
              <a:gd name="connsiteX3" fmla="*/ 740664 w 1044702"/>
              <a:gd name="connsiteY3" fmla="*/ 246888 h 1159002"/>
              <a:gd name="connsiteX4" fmla="*/ 13448 w 1044702"/>
              <a:gd name="connsiteY4" fmla="*/ 75438 h 1159002"/>
              <a:gd name="connsiteX0" fmla="*/ 6723 w 1044702"/>
              <a:gd name="connsiteY0" fmla="*/ 78800 h 1159002"/>
              <a:gd name="connsiteX1" fmla="*/ 421700 w 1044702"/>
              <a:gd name="connsiteY1" fmla="*/ 0 h 1159002"/>
              <a:gd name="connsiteX2" fmla="*/ 1044702 w 1044702"/>
              <a:gd name="connsiteY2" fmla="*/ 191621 h 1159002"/>
              <a:gd name="connsiteX3" fmla="*/ 1044702 w 1044702"/>
              <a:gd name="connsiteY3" fmla="*/ 1049947 h 1159002"/>
              <a:gd name="connsiteX4" fmla="*/ 740664 w 1044702"/>
              <a:gd name="connsiteY4" fmla="*/ 1159002 h 1159002"/>
              <a:gd name="connsiteX5" fmla="*/ 10086 w 1044702"/>
              <a:gd name="connsiteY5" fmla="*/ 876614 h 1159002"/>
              <a:gd name="connsiteX6" fmla="*/ 6723 w 1044702"/>
              <a:gd name="connsiteY6" fmla="*/ 78800 h 1159002"/>
              <a:gd name="connsiteX7" fmla="*/ 50426 w 1044702"/>
              <a:gd name="connsiteY7" fmla="*/ 82162 h 1159002"/>
              <a:gd name="connsiteX8" fmla="*/ 744025 w 1044702"/>
              <a:gd name="connsiteY8" fmla="*/ 250249 h 1159002"/>
              <a:gd name="connsiteX9" fmla="*/ 1037978 w 1044702"/>
              <a:gd name="connsiteY9" fmla="*/ 188260 h 1159002"/>
              <a:gd name="connsiteX10" fmla="*/ 744025 w 1044702"/>
              <a:gd name="connsiteY10" fmla="*/ 243527 h 1159002"/>
              <a:gd name="connsiteX11" fmla="*/ 740664 w 1044702"/>
              <a:gd name="connsiteY11" fmla="*/ 1159002 h 1159002"/>
              <a:gd name="connsiteX0" fmla="*/ 0 w 1044702"/>
              <a:gd name="connsiteY0" fmla="*/ 72076 h 1159002"/>
              <a:gd name="connsiteX1" fmla="*/ 740664 w 1044702"/>
              <a:gd name="connsiteY1" fmla="*/ 246888 h 1159002"/>
              <a:gd name="connsiteX2" fmla="*/ 740664 w 1044702"/>
              <a:gd name="connsiteY2" fmla="*/ 1159002 h 1159002"/>
              <a:gd name="connsiteX3" fmla="*/ 6724 w 1044702"/>
              <a:gd name="connsiteY3" fmla="*/ 879975 h 1159002"/>
              <a:gd name="connsiteX4" fmla="*/ 0 w 1044702"/>
              <a:gd name="connsiteY4" fmla="*/ 72076 h 1159002"/>
              <a:gd name="connsiteX0" fmla="*/ 740664 w 1044702"/>
              <a:gd name="connsiteY0" fmla="*/ 246888 h 1159002"/>
              <a:gd name="connsiteX1" fmla="*/ 1041340 w 1044702"/>
              <a:gd name="connsiteY1" fmla="*/ 191621 h 1159002"/>
              <a:gd name="connsiteX2" fmla="*/ 1041340 w 1044702"/>
              <a:gd name="connsiteY2" fmla="*/ 1046584 h 1159002"/>
              <a:gd name="connsiteX3" fmla="*/ 740664 w 1044702"/>
              <a:gd name="connsiteY3" fmla="*/ 1159002 h 1159002"/>
              <a:gd name="connsiteX4" fmla="*/ 740664 w 1044702"/>
              <a:gd name="connsiteY4" fmla="*/ 246888 h 1159002"/>
              <a:gd name="connsiteX0" fmla="*/ 13448 w 1044702"/>
              <a:gd name="connsiteY0" fmla="*/ 75438 h 1159002"/>
              <a:gd name="connsiteX1" fmla="*/ 411614 w 1044702"/>
              <a:gd name="connsiteY1" fmla="*/ 0 h 1159002"/>
              <a:gd name="connsiteX2" fmla="*/ 1041341 w 1044702"/>
              <a:gd name="connsiteY2" fmla="*/ 184897 h 1159002"/>
              <a:gd name="connsiteX3" fmla="*/ 740664 w 1044702"/>
              <a:gd name="connsiteY3" fmla="*/ 246888 h 1159002"/>
              <a:gd name="connsiteX4" fmla="*/ 13448 w 1044702"/>
              <a:gd name="connsiteY4" fmla="*/ 75438 h 1159002"/>
              <a:gd name="connsiteX0" fmla="*/ 6723 w 1044702"/>
              <a:gd name="connsiteY0" fmla="*/ 78800 h 1159002"/>
              <a:gd name="connsiteX1" fmla="*/ 421700 w 1044702"/>
              <a:gd name="connsiteY1" fmla="*/ 0 h 1159002"/>
              <a:gd name="connsiteX2" fmla="*/ 1044702 w 1044702"/>
              <a:gd name="connsiteY2" fmla="*/ 191621 h 1159002"/>
              <a:gd name="connsiteX3" fmla="*/ 1044702 w 1044702"/>
              <a:gd name="connsiteY3" fmla="*/ 1049947 h 1159002"/>
              <a:gd name="connsiteX4" fmla="*/ 740664 w 1044702"/>
              <a:gd name="connsiteY4" fmla="*/ 1159002 h 1159002"/>
              <a:gd name="connsiteX5" fmla="*/ 10086 w 1044702"/>
              <a:gd name="connsiteY5" fmla="*/ 876614 h 1159002"/>
              <a:gd name="connsiteX6" fmla="*/ 6723 w 1044702"/>
              <a:gd name="connsiteY6" fmla="*/ 78800 h 1159002"/>
              <a:gd name="connsiteX7" fmla="*/ 50426 w 1044702"/>
              <a:gd name="connsiteY7" fmla="*/ 82162 h 1159002"/>
              <a:gd name="connsiteX8" fmla="*/ 744025 w 1044702"/>
              <a:gd name="connsiteY8" fmla="*/ 250249 h 1159002"/>
              <a:gd name="connsiteX9" fmla="*/ 1037978 w 1044702"/>
              <a:gd name="connsiteY9" fmla="*/ 188260 h 1159002"/>
              <a:gd name="connsiteX10" fmla="*/ 744025 w 1044702"/>
              <a:gd name="connsiteY10" fmla="*/ 243527 h 1159002"/>
              <a:gd name="connsiteX11" fmla="*/ 740664 w 1044702"/>
              <a:gd name="connsiteY11" fmla="*/ 1159002 h 1159002"/>
              <a:gd name="connsiteX0" fmla="*/ 0 w 1044702"/>
              <a:gd name="connsiteY0" fmla="*/ 72076 h 1159002"/>
              <a:gd name="connsiteX1" fmla="*/ 740664 w 1044702"/>
              <a:gd name="connsiteY1" fmla="*/ 246888 h 1159002"/>
              <a:gd name="connsiteX2" fmla="*/ 740664 w 1044702"/>
              <a:gd name="connsiteY2" fmla="*/ 1159002 h 1159002"/>
              <a:gd name="connsiteX3" fmla="*/ 6724 w 1044702"/>
              <a:gd name="connsiteY3" fmla="*/ 879975 h 1159002"/>
              <a:gd name="connsiteX4" fmla="*/ 0 w 1044702"/>
              <a:gd name="connsiteY4" fmla="*/ 72076 h 1159002"/>
              <a:gd name="connsiteX0" fmla="*/ 740664 w 1044702"/>
              <a:gd name="connsiteY0" fmla="*/ 246888 h 1159002"/>
              <a:gd name="connsiteX1" fmla="*/ 1041340 w 1044702"/>
              <a:gd name="connsiteY1" fmla="*/ 191621 h 1159002"/>
              <a:gd name="connsiteX2" fmla="*/ 1041340 w 1044702"/>
              <a:gd name="connsiteY2" fmla="*/ 1046584 h 1159002"/>
              <a:gd name="connsiteX3" fmla="*/ 740664 w 1044702"/>
              <a:gd name="connsiteY3" fmla="*/ 1159002 h 1159002"/>
              <a:gd name="connsiteX4" fmla="*/ 740664 w 1044702"/>
              <a:gd name="connsiteY4" fmla="*/ 246888 h 1159002"/>
              <a:gd name="connsiteX0" fmla="*/ 13448 w 1044702"/>
              <a:gd name="connsiteY0" fmla="*/ 75438 h 1159002"/>
              <a:gd name="connsiteX1" fmla="*/ 411614 w 1044702"/>
              <a:gd name="connsiteY1" fmla="*/ 0 h 1159002"/>
              <a:gd name="connsiteX2" fmla="*/ 1041341 w 1044702"/>
              <a:gd name="connsiteY2" fmla="*/ 184897 h 1159002"/>
              <a:gd name="connsiteX3" fmla="*/ 740664 w 1044702"/>
              <a:gd name="connsiteY3" fmla="*/ 246888 h 1159002"/>
              <a:gd name="connsiteX4" fmla="*/ 13448 w 1044702"/>
              <a:gd name="connsiteY4" fmla="*/ 75438 h 1159002"/>
              <a:gd name="connsiteX0" fmla="*/ 6723 w 1044702"/>
              <a:gd name="connsiteY0" fmla="*/ 78800 h 1159002"/>
              <a:gd name="connsiteX1" fmla="*/ 411615 w 1044702"/>
              <a:gd name="connsiteY1" fmla="*/ 40341 h 1159002"/>
              <a:gd name="connsiteX2" fmla="*/ 1044702 w 1044702"/>
              <a:gd name="connsiteY2" fmla="*/ 191621 h 1159002"/>
              <a:gd name="connsiteX3" fmla="*/ 1044702 w 1044702"/>
              <a:gd name="connsiteY3" fmla="*/ 1049947 h 1159002"/>
              <a:gd name="connsiteX4" fmla="*/ 740664 w 1044702"/>
              <a:gd name="connsiteY4" fmla="*/ 1159002 h 1159002"/>
              <a:gd name="connsiteX5" fmla="*/ 10086 w 1044702"/>
              <a:gd name="connsiteY5" fmla="*/ 876614 h 1159002"/>
              <a:gd name="connsiteX6" fmla="*/ 6723 w 1044702"/>
              <a:gd name="connsiteY6" fmla="*/ 78800 h 1159002"/>
              <a:gd name="connsiteX7" fmla="*/ 50426 w 1044702"/>
              <a:gd name="connsiteY7" fmla="*/ 82162 h 1159002"/>
              <a:gd name="connsiteX8" fmla="*/ 744025 w 1044702"/>
              <a:gd name="connsiteY8" fmla="*/ 250249 h 1159002"/>
              <a:gd name="connsiteX9" fmla="*/ 1037978 w 1044702"/>
              <a:gd name="connsiteY9" fmla="*/ 188260 h 1159002"/>
              <a:gd name="connsiteX10" fmla="*/ 744025 w 1044702"/>
              <a:gd name="connsiteY10" fmla="*/ 243527 h 1159002"/>
              <a:gd name="connsiteX11" fmla="*/ 740664 w 1044702"/>
              <a:gd name="connsiteY11" fmla="*/ 1159002 h 1159002"/>
              <a:gd name="connsiteX0" fmla="*/ 0 w 1044702"/>
              <a:gd name="connsiteY0" fmla="*/ 31735 h 1118661"/>
              <a:gd name="connsiteX1" fmla="*/ 740664 w 1044702"/>
              <a:gd name="connsiteY1" fmla="*/ 206547 h 1118661"/>
              <a:gd name="connsiteX2" fmla="*/ 740664 w 1044702"/>
              <a:gd name="connsiteY2" fmla="*/ 1118661 h 1118661"/>
              <a:gd name="connsiteX3" fmla="*/ 6724 w 1044702"/>
              <a:gd name="connsiteY3" fmla="*/ 839634 h 1118661"/>
              <a:gd name="connsiteX4" fmla="*/ 0 w 1044702"/>
              <a:gd name="connsiteY4" fmla="*/ 31735 h 1118661"/>
              <a:gd name="connsiteX0" fmla="*/ 740664 w 1044702"/>
              <a:gd name="connsiteY0" fmla="*/ 206547 h 1118661"/>
              <a:gd name="connsiteX1" fmla="*/ 1041340 w 1044702"/>
              <a:gd name="connsiteY1" fmla="*/ 151280 h 1118661"/>
              <a:gd name="connsiteX2" fmla="*/ 1041340 w 1044702"/>
              <a:gd name="connsiteY2" fmla="*/ 1006243 h 1118661"/>
              <a:gd name="connsiteX3" fmla="*/ 740664 w 1044702"/>
              <a:gd name="connsiteY3" fmla="*/ 1118661 h 1118661"/>
              <a:gd name="connsiteX4" fmla="*/ 740664 w 1044702"/>
              <a:gd name="connsiteY4" fmla="*/ 206547 h 1118661"/>
              <a:gd name="connsiteX0" fmla="*/ 13448 w 1044702"/>
              <a:gd name="connsiteY0" fmla="*/ 35097 h 1118661"/>
              <a:gd name="connsiteX1" fmla="*/ 414975 w 1044702"/>
              <a:gd name="connsiteY1" fmla="*/ 0 h 1118661"/>
              <a:gd name="connsiteX2" fmla="*/ 1041341 w 1044702"/>
              <a:gd name="connsiteY2" fmla="*/ 144556 h 1118661"/>
              <a:gd name="connsiteX3" fmla="*/ 740664 w 1044702"/>
              <a:gd name="connsiteY3" fmla="*/ 206547 h 1118661"/>
              <a:gd name="connsiteX4" fmla="*/ 13448 w 1044702"/>
              <a:gd name="connsiteY4" fmla="*/ 35097 h 1118661"/>
              <a:gd name="connsiteX0" fmla="*/ 6723 w 1044702"/>
              <a:gd name="connsiteY0" fmla="*/ 38459 h 1118661"/>
              <a:gd name="connsiteX1" fmla="*/ 411615 w 1044702"/>
              <a:gd name="connsiteY1" fmla="*/ 0 h 1118661"/>
              <a:gd name="connsiteX2" fmla="*/ 1044702 w 1044702"/>
              <a:gd name="connsiteY2" fmla="*/ 151280 h 1118661"/>
              <a:gd name="connsiteX3" fmla="*/ 1044702 w 1044702"/>
              <a:gd name="connsiteY3" fmla="*/ 1009606 h 1118661"/>
              <a:gd name="connsiteX4" fmla="*/ 740664 w 1044702"/>
              <a:gd name="connsiteY4" fmla="*/ 1118661 h 1118661"/>
              <a:gd name="connsiteX5" fmla="*/ 10086 w 1044702"/>
              <a:gd name="connsiteY5" fmla="*/ 836273 h 1118661"/>
              <a:gd name="connsiteX6" fmla="*/ 6723 w 1044702"/>
              <a:gd name="connsiteY6" fmla="*/ 38459 h 1118661"/>
              <a:gd name="connsiteX7" fmla="*/ 50426 w 1044702"/>
              <a:gd name="connsiteY7" fmla="*/ 41821 h 1118661"/>
              <a:gd name="connsiteX8" fmla="*/ 744025 w 1044702"/>
              <a:gd name="connsiteY8" fmla="*/ 209908 h 1118661"/>
              <a:gd name="connsiteX9" fmla="*/ 1037978 w 1044702"/>
              <a:gd name="connsiteY9" fmla="*/ 147919 h 1118661"/>
              <a:gd name="connsiteX10" fmla="*/ 744025 w 1044702"/>
              <a:gd name="connsiteY10" fmla="*/ 203186 h 1118661"/>
              <a:gd name="connsiteX11" fmla="*/ 740664 w 1044702"/>
              <a:gd name="connsiteY11" fmla="*/ 1118661 h 1118661"/>
              <a:gd name="connsiteX0" fmla="*/ 0 w 1044702"/>
              <a:gd name="connsiteY0" fmla="*/ 31735 h 1118661"/>
              <a:gd name="connsiteX1" fmla="*/ 740664 w 1044702"/>
              <a:gd name="connsiteY1" fmla="*/ 206547 h 1118661"/>
              <a:gd name="connsiteX2" fmla="*/ 740664 w 1044702"/>
              <a:gd name="connsiteY2" fmla="*/ 1118661 h 1118661"/>
              <a:gd name="connsiteX3" fmla="*/ 6724 w 1044702"/>
              <a:gd name="connsiteY3" fmla="*/ 839634 h 1118661"/>
              <a:gd name="connsiteX4" fmla="*/ 0 w 1044702"/>
              <a:gd name="connsiteY4" fmla="*/ 31735 h 1118661"/>
              <a:gd name="connsiteX0" fmla="*/ 740664 w 1044702"/>
              <a:gd name="connsiteY0" fmla="*/ 206547 h 1118661"/>
              <a:gd name="connsiteX1" fmla="*/ 1041340 w 1044702"/>
              <a:gd name="connsiteY1" fmla="*/ 151280 h 1118661"/>
              <a:gd name="connsiteX2" fmla="*/ 1041340 w 1044702"/>
              <a:gd name="connsiteY2" fmla="*/ 1006243 h 1118661"/>
              <a:gd name="connsiteX3" fmla="*/ 740664 w 1044702"/>
              <a:gd name="connsiteY3" fmla="*/ 1118661 h 1118661"/>
              <a:gd name="connsiteX4" fmla="*/ 740664 w 1044702"/>
              <a:gd name="connsiteY4" fmla="*/ 206547 h 1118661"/>
              <a:gd name="connsiteX0" fmla="*/ 13448 w 1044702"/>
              <a:gd name="connsiteY0" fmla="*/ 35097 h 1118661"/>
              <a:gd name="connsiteX1" fmla="*/ 414975 w 1044702"/>
              <a:gd name="connsiteY1" fmla="*/ 0 h 1118661"/>
              <a:gd name="connsiteX2" fmla="*/ 1041341 w 1044702"/>
              <a:gd name="connsiteY2" fmla="*/ 144556 h 1118661"/>
              <a:gd name="connsiteX3" fmla="*/ 740664 w 1044702"/>
              <a:gd name="connsiteY3" fmla="*/ 206547 h 1118661"/>
              <a:gd name="connsiteX4" fmla="*/ 13448 w 1044702"/>
              <a:gd name="connsiteY4" fmla="*/ 35097 h 1118661"/>
              <a:gd name="connsiteX0" fmla="*/ 6723 w 1044702"/>
              <a:gd name="connsiteY0" fmla="*/ 38459 h 1118661"/>
              <a:gd name="connsiteX1" fmla="*/ 411615 w 1044702"/>
              <a:gd name="connsiteY1" fmla="*/ 0 h 1118661"/>
              <a:gd name="connsiteX2" fmla="*/ 1044702 w 1044702"/>
              <a:gd name="connsiteY2" fmla="*/ 151280 h 1118661"/>
              <a:gd name="connsiteX3" fmla="*/ 1044702 w 1044702"/>
              <a:gd name="connsiteY3" fmla="*/ 1009606 h 1118661"/>
              <a:gd name="connsiteX4" fmla="*/ 740664 w 1044702"/>
              <a:gd name="connsiteY4" fmla="*/ 1118661 h 1118661"/>
              <a:gd name="connsiteX5" fmla="*/ 10086 w 1044702"/>
              <a:gd name="connsiteY5" fmla="*/ 836273 h 1118661"/>
              <a:gd name="connsiteX6" fmla="*/ 6723 w 1044702"/>
              <a:gd name="connsiteY6" fmla="*/ 38459 h 1118661"/>
              <a:gd name="connsiteX7" fmla="*/ 50426 w 1044702"/>
              <a:gd name="connsiteY7" fmla="*/ 41821 h 1118661"/>
              <a:gd name="connsiteX8" fmla="*/ 744025 w 1044702"/>
              <a:gd name="connsiteY8" fmla="*/ 209908 h 1118661"/>
              <a:gd name="connsiteX9" fmla="*/ 1024531 w 1044702"/>
              <a:gd name="connsiteY9" fmla="*/ 211792 h 1118661"/>
              <a:gd name="connsiteX10" fmla="*/ 744025 w 1044702"/>
              <a:gd name="connsiteY10" fmla="*/ 203186 h 1118661"/>
              <a:gd name="connsiteX11" fmla="*/ 740664 w 1044702"/>
              <a:gd name="connsiteY11" fmla="*/ 1118661 h 1118661"/>
              <a:gd name="connsiteX0" fmla="*/ 0 w 1044702"/>
              <a:gd name="connsiteY0" fmla="*/ 31735 h 1118661"/>
              <a:gd name="connsiteX1" fmla="*/ 740664 w 1044702"/>
              <a:gd name="connsiteY1" fmla="*/ 206547 h 1118661"/>
              <a:gd name="connsiteX2" fmla="*/ 740664 w 1044702"/>
              <a:gd name="connsiteY2" fmla="*/ 1118661 h 1118661"/>
              <a:gd name="connsiteX3" fmla="*/ 6724 w 1044702"/>
              <a:gd name="connsiteY3" fmla="*/ 839634 h 1118661"/>
              <a:gd name="connsiteX4" fmla="*/ 0 w 1044702"/>
              <a:gd name="connsiteY4" fmla="*/ 31735 h 1118661"/>
              <a:gd name="connsiteX0" fmla="*/ 740664 w 1044702"/>
              <a:gd name="connsiteY0" fmla="*/ 206547 h 1118661"/>
              <a:gd name="connsiteX1" fmla="*/ 1041340 w 1044702"/>
              <a:gd name="connsiteY1" fmla="*/ 151280 h 1118661"/>
              <a:gd name="connsiteX2" fmla="*/ 1041340 w 1044702"/>
              <a:gd name="connsiteY2" fmla="*/ 1006243 h 1118661"/>
              <a:gd name="connsiteX3" fmla="*/ 740664 w 1044702"/>
              <a:gd name="connsiteY3" fmla="*/ 1118661 h 1118661"/>
              <a:gd name="connsiteX4" fmla="*/ 740664 w 1044702"/>
              <a:gd name="connsiteY4" fmla="*/ 206547 h 1118661"/>
              <a:gd name="connsiteX0" fmla="*/ 13448 w 1044702"/>
              <a:gd name="connsiteY0" fmla="*/ 35097 h 1118661"/>
              <a:gd name="connsiteX1" fmla="*/ 414975 w 1044702"/>
              <a:gd name="connsiteY1" fmla="*/ 0 h 1118661"/>
              <a:gd name="connsiteX2" fmla="*/ 1041341 w 1044702"/>
              <a:gd name="connsiteY2" fmla="*/ 144556 h 1118661"/>
              <a:gd name="connsiteX3" fmla="*/ 740664 w 1044702"/>
              <a:gd name="connsiteY3" fmla="*/ 206547 h 1118661"/>
              <a:gd name="connsiteX4" fmla="*/ 13448 w 1044702"/>
              <a:gd name="connsiteY4" fmla="*/ 35097 h 1118661"/>
              <a:gd name="connsiteX0" fmla="*/ 6723 w 1044702"/>
              <a:gd name="connsiteY0" fmla="*/ 38459 h 1118661"/>
              <a:gd name="connsiteX1" fmla="*/ 411615 w 1044702"/>
              <a:gd name="connsiteY1" fmla="*/ 0 h 1118661"/>
              <a:gd name="connsiteX2" fmla="*/ 1037978 w 1044702"/>
              <a:gd name="connsiteY2" fmla="*/ 100853 h 1118661"/>
              <a:gd name="connsiteX3" fmla="*/ 1044702 w 1044702"/>
              <a:gd name="connsiteY3" fmla="*/ 1009606 h 1118661"/>
              <a:gd name="connsiteX4" fmla="*/ 740664 w 1044702"/>
              <a:gd name="connsiteY4" fmla="*/ 1118661 h 1118661"/>
              <a:gd name="connsiteX5" fmla="*/ 10086 w 1044702"/>
              <a:gd name="connsiteY5" fmla="*/ 836273 h 1118661"/>
              <a:gd name="connsiteX6" fmla="*/ 6723 w 1044702"/>
              <a:gd name="connsiteY6" fmla="*/ 38459 h 1118661"/>
              <a:gd name="connsiteX7" fmla="*/ 50426 w 1044702"/>
              <a:gd name="connsiteY7" fmla="*/ 41821 h 1118661"/>
              <a:gd name="connsiteX8" fmla="*/ 744025 w 1044702"/>
              <a:gd name="connsiteY8" fmla="*/ 209908 h 1118661"/>
              <a:gd name="connsiteX9" fmla="*/ 1024531 w 1044702"/>
              <a:gd name="connsiteY9" fmla="*/ 211792 h 1118661"/>
              <a:gd name="connsiteX10" fmla="*/ 744025 w 1044702"/>
              <a:gd name="connsiteY10" fmla="*/ 203186 h 1118661"/>
              <a:gd name="connsiteX11" fmla="*/ 740664 w 1044702"/>
              <a:gd name="connsiteY11" fmla="*/ 1118661 h 1118661"/>
              <a:gd name="connsiteX0" fmla="*/ 0 w 1044703"/>
              <a:gd name="connsiteY0" fmla="*/ 31735 h 1118661"/>
              <a:gd name="connsiteX1" fmla="*/ 740664 w 1044703"/>
              <a:gd name="connsiteY1" fmla="*/ 206547 h 1118661"/>
              <a:gd name="connsiteX2" fmla="*/ 740664 w 1044703"/>
              <a:gd name="connsiteY2" fmla="*/ 1118661 h 1118661"/>
              <a:gd name="connsiteX3" fmla="*/ 6724 w 1044703"/>
              <a:gd name="connsiteY3" fmla="*/ 839634 h 1118661"/>
              <a:gd name="connsiteX4" fmla="*/ 0 w 1044703"/>
              <a:gd name="connsiteY4" fmla="*/ 31735 h 1118661"/>
              <a:gd name="connsiteX0" fmla="*/ 740664 w 1044703"/>
              <a:gd name="connsiteY0" fmla="*/ 206547 h 1118661"/>
              <a:gd name="connsiteX1" fmla="*/ 1041340 w 1044703"/>
              <a:gd name="connsiteY1" fmla="*/ 151280 h 1118661"/>
              <a:gd name="connsiteX2" fmla="*/ 1041340 w 1044703"/>
              <a:gd name="connsiteY2" fmla="*/ 1006243 h 1118661"/>
              <a:gd name="connsiteX3" fmla="*/ 740664 w 1044703"/>
              <a:gd name="connsiteY3" fmla="*/ 1118661 h 1118661"/>
              <a:gd name="connsiteX4" fmla="*/ 740664 w 1044703"/>
              <a:gd name="connsiteY4" fmla="*/ 206547 h 1118661"/>
              <a:gd name="connsiteX0" fmla="*/ 13448 w 1044703"/>
              <a:gd name="connsiteY0" fmla="*/ 35097 h 1118661"/>
              <a:gd name="connsiteX1" fmla="*/ 414975 w 1044703"/>
              <a:gd name="connsiteY1" fmla="*/ 0 h 1118661"/>
              <a:gd name="connsiteX2" fmla="*/ 1044703 w 1044703"/>
              <a:gd name="connsiteY2" fmla="*/ 100853 h 1118661"/>
              <a:gd name="connsiteX3" fmla="*/ 740664 w 1044703"/>
              <a:gd name="connsiteY3" fmla="*/ 206547 h 1118661"/>
              <a:gd name="connsiteX4" fmla="*/ 13448 w 1044703"/>
              <a:gd name="connsiteY4" fmla="*/ 35097 h 1118661"/>
              <a:gd name="connsiteX0" fmla="*/ 6723 w 1044703"/>
              <a:gd name="connsiteY0" fmla="*/ 38459 h 1118661"/>
              <a:gd name="connsiteX1" fmla="*/ 411615 w 1044703"/>
              <a:gd name="connsiteY1" fmla="*/ 0 h 1118661"/>
              <a:gd name="connsiteX2" fmla="*/ 1037978 w 1044703"/>
              <a:gd name="connsiteY2" fmla="*/ 100853 h 1118661"/>
              <a:gd name="connsiteX3" fmla="*/ 1044702 w 1044703"/>
              <a:gd name="connsiteY3" fmla="*/ 1009606 h 1118661"/>
              <a:gd name="connsiteX4" fmla="*/ 740664 w 1044703"/>
              <a:gd name="connsiteY4" fmla="*/ 1118661 h 1118661"/>
              <a:gd name="connsiteX5" fmla="*/ 10086 w 1044703"/>
              <a:gd name="connsiteY5" fmla="*/ 836273 h 1118661"/>
              <a:gd name="connsiteX6" fmla="*/ 6723 w 1044703"/>
              <a:gd name="connsiteY6" fmla="*/ 38459 h 1118661"/>
              <a:gd name="connsiteX7" fmla="*/ 50426 w 1044703"/>
              <a:gd name="connsiteY7" fmla="*/ 41821 h 1118661"/>
              <a:gd name="connsiteX8" fmla="*/ 744025 w 1044703"/>
              <a:gd name="connsiteY8" fmla="*/ 209908 h 1118661"/>
              <a:gd name="connsiteX9" fmla="*/ 1024531 w 1044703"/>
              <a:gd name="connsiteY9" fmla="*/ 211792 h 1118661"/>
              <a:gd name="connsiteX10" fmla="*/ 744025 w 1044703"/>
              <a:gd name="connsiteY10" fmla="*/ 203186 h 1118661"/>
              <a:gd name="connsiteX11" fmla="*/ 740664 w 1044703"/>
              <a:gd name="connsiteY11" fmla="*/ 1118661 h 1118661"/>
              <a:gd name="connsiteX0" fmla="*/ 0 w 1044703"/>
              <a:gd name="connsiteY0" fmla="*/ 31735 h 1118661"/>
              <a:gd name="connsiteX1" fmla="*/ 740664 w 1044703"/>
              <a:gd name="connsiteY1" fmla="*/ 206547 h 1118661"/>
              <a:gd name="connsiteX2" fmla="*/ 740664 w 1044703"/>
              <a:gd name="connsiteY2" fmla="*/ 1118661 h 1118661"/>
              <a:gd name="connsiteX3" fmla="*/ 6724 w 1044703"/>
              <a:gd name="connsiteY3" fmla="*/ 839634 h 1118661"/>
              <a:gd name="connsiteX4" fmla="*/ 0 w 1044703"/>
              <a:gd name="connsiteY4" fmla="*/ 31735 h 1118661"/>
              <a:gd name="connsiteX0" fmla="*/ 740664 w 1044703"/>
              <a:gd name="connsiteY0" fmla="*/ 206547 h 1118661"/>
              <a:gd name="connsiteX1" fmla="*/ 1041340 w 1044703"/>
              <a:gd name="connsiteY1" fmla="*/ 100854 h 1118661"/>
              <a:gd name="connsiteX2" fmla="*/ 1041340 w 1044703"/>
              <a:gd name="connsiteY2" fmla="*/ 1006243 h 1118661"/>
              <a:gd name="connsiteX3" fmla="*/ 740664 w 1044703"/>
              <a:gd name="connsiteY3" fmla="*/ 1118661 h 1118661"/>
              <a:gd name="connsiteX4" fmla="*/ 740664 w 1044703"/>
              <a:gd name="connsiteY4" fmla="*/ 206547 h 1118661"/>
              <a:gd name="connsiteX0" fmla="*/ 13448 w 1044703"/>
              <a:gd name="connsiteY0" fmla="*/ 35097 h 1118661"/>
              <a:gd name="connsiteX1" fmla="*/ 414975 w 1044703"/>
              <a:gd name="connsiteY1" fmla="*/ 0 h 1118661"/>
              <a:gd name="connsiteX2" fmla="*/ 1044703 w 1044703"/>
              <a:gd name="connsiteY2" fmla="*/ 100853 h 1118661"/>
              <a:gd name="connsiteX3" fmla="*/ 740664 w 1044703"/>
              <a:gd name="connsiteY3" fmla="*/ 206547 h 1118661"/>
              <a:gd name="connsiteX4" fmla="*/ 13448 w 1044703"/>
              <a:gd name="connsiteY4" fmla="*/ 35097 h 1118661"/>
              <a:gd name="connsiteX0" fmla="*/ 6723 w 1044703"/>
              <a:gd name="connsiteY0" fmla="*/ 38459 h 1118661"/>
              <a:gd name="connsiteX1" fmla="*/ 411615 w 1044703"/>
              <a:gd name="connsiteY1" fmla="*/ 0 h 1118661"/>
              <a:gd name="connsiteX2" fmla="*/ 1037978 w 1044703"/>
              <a:gd name="connsiteY2" fmla="*/ 100853 h 1118661"/>
              <a:gd name="connsiteX3" fmla="*/ 1044702 w 1044703"/>
              <a:gd name="connsiteY3" fmla="*/ 1009606 h 1118661"/>
              <a:gd name="connsiteX4" fmla="*/ 740664 w 1044703"/>
              <a:gd name="connsiteY4" fmla="*/ 1118661 h 1118661"/>
              <a:gd name="connsiteX5" fmla="*/ 10086 w 1044703"/>
              <a:gd name="connsiteY5" fmla="*/ 836273 h 1118661"/>
              <a:gd name="connsiteX6" fmla="*/ 6723 w 1044703"/>
              <a:gd name="connsiteY6" fmla="*/ 38459 h 1118661"/>
              <a:gd name="connsiteX7" fmla="*/ 50426 w 1044703"/>
              <a:gd name="connsiteY7" fmla="*/ 41821 h 1118661"/>
              <a:gd name="connsiteX8" fmla="*/ 744025 w 1044703"/>
              <a:gd name="connsiteY8" fmla="*/ 209908 h 1118661"/>
              <a:gd name="connsiteX9" fmla="*/ 1024531 w 1044703"/>
              <a:gd name="connsiteY9" fmla="*/ 211792 h 1118661"/>
              <a:gd name="connsiteX10" fmla="*/ 744025 w 1044703"/>
              <a:gd name="connsiteY10" fmla="*/ 203186 h 1118661"/>
              <a:gd name="connsiteX11" fmla="*/ 740664 w 1044703"/>
              <a:gd name="connsiteY11" fmla="*/ 1118661 h 1118661"/>
              <a:gd name="connsiteX0" fmla="*/ 0 w 1044703"/>
              <a:gd name="connsiteY0" fmla="*/ 31735 h 1118661"/>
              <a:gd name="connsiteX1" fmla="*/ 740664 w 1044703"/>
              <a:gd name="connsiteY1" fmla="*/ 206547 h 1118661"/>
              <a:gd name="connsiteX2" fmla="*/ 740664 w 1044703"/>
              <a:gd name="connsiteY2" fmla="*/ 1118661 h 1118661"/>
              <a:gd name="connsiteX3" fmla="*/ 6724 w 1044703"/>
              <a:gd name="connsiteY3" fmla="*/ 839634 h 1118661"/>
              <a:gd name="connsiteX4" fmla="*/ 0 w 1044703"/>
              <a:gd name="connsiteY4" fmla="*/ 31735 h 1118661"/>
              <a:gd name="connsiteX0" fmla="*/ 740664 w 1044703"/>
              <a:gd name="connsiteY0" fmla="*/ 206547 h 1118661"/>
              <a:gd name="connsiteX1" fmla="*/ 1041340 w 1044703"/>
              <a:gd name="connsiteY1" fmla="*/ 100854 h 1118661"/>
              <a:gd name="connsiteX2" fmla="*/ 1041340 w 1044703"/>
              <a:gd name="connsiteY2" fmla="*/ 1006243 h 1118661"/>
              <a:gd name="connsiteX3" fmla="*/ 740664 w 1044703"/>
              <a:gd name="connsiteY3" fmla="*/ 1118661 h 1118661"/>
              <a:gd name="connsiteX4" fmla="*/ 740664 w 1044703"/>
              <a:gd name="connsiteY4" fmla="*/ 206547 h 1118661"/>
              <a:gd name="connsiteX0" fmla="*/ 13448 w 1044703"/>
              <a:gd name="connsiteY0" fmla="*/ 35097 h 1118661"/>
              <a:gd name="connsiteX1" fmla="*/ 414975 w 1044703"/>
              <a:gd name="connsiteY1" fmla="*/ 0 h 1118661"/>
              <a:gd name="connsiteX2" fmla="*/ 1044703 w 1044703"/>
              <a:gd name="connsiteY2" fmla="*/ 100853 h 1118661"/>
              <a:gd name="connsiteX3" fmla="*/ 740664 w 1044703"/>
              <a:gd name="connsiteY3" fmla="*/ 206547 h 1118661"/>
              <a:gd name="connsiteX4" fmla="*/ 13448 w 1044703"/>
              <a:gd name="connsiteY4" fmla="*/ 35097 h 1118661"/>
              <a:gd name="connsiteX0" fmla="*/ 6723 w 1044703"/>
              <a:gd name="connsiteY0" fmla="*/ 38459 h 1118661"/>
              <a:gd name="connsiteX1" fmla="*/ 411615 w 1044703"/>
              <a:gd name="connsiteY1" fmla="*/ 0 h 1118661"/>
              <a:gd name="connsiteX2" fmla="*/ 1037978 w 1044703"/>
              <a:gd name="connsiteY2" fmla="*/ 100853 h 1118661"/>
              <a:gd name="connsiteX3" fmla="*/ 1044702 w 1044703"/>
              <a:gd name="connsiteY3" fmla="*/ 1009606 h 1118661"/>
              <a:gd name="connsiteX4" fmla="*/ 740664 w 1044703"/>
              <a:gd name="connsiteY4" fmla="*/ 1118661 h 1118661"/>
              <a:gd name="connsiteX5" fmla="*/ 10086 w 1044703"/>
              <a:gd name="connsiteY5" fmla="*/ 836273 h 1118661"/>
              <a:gd name="connsiteX6" fmla="*/ 6723 w 1044703"/>
              <a:gd name="connsiteY6" fmla="*/ 38459 h 1118661"/>
              <a:gd name="connsiteX7" fmla="*/ 50426 w 1044703"/>
              <a:gd name="connsiteY7" fmla="*/ 41821 h 1118661"/>
              <a:gd name="connsiteX8" fmla="*/ 744025 w 1044703"/>
              <a:gd name="connsiteY8" fmla="*/ 209908 h 1118661"/>
              <a:gd name="connsiteX9" fmla="*/ 1037978 w 1044703"/>
              <a:gd name="connsiteY9" fmla="*/ 100854 h 1118661"/>
              <a:gd name="connsiteX10" fmla="*/ 744025 w 1044703"/>
              <a:gd name="connsiteY10" fmla="*/ 203186 h 1118661"/>
              <a:gd name="connsiteX11" fmla="*/ 740664 w 1044703"/>
              <a:gd name="connsiteY11" fmla="*/ 1118661 h 1118661"/>
              <a:gd name="connsiteX0" fmla="*/ 0 w 1044703"/>
              <a:gd name="connsiteY0" fmla="*/ 31735 h 1195981"/>
              <a:gd name="connsiteX1" fmla="*/ 740664 w 1044703"/>
              <a:gd name="connsiteY1" fmla="*/ 206547 h 1195981"/>
              <a:gd name="connsiteX2" fmla="*/ 740664 w 1044703"/>
              <a:gd name="connsiteY2" fmla="*/ 1118661 h 1195981"/>
              <a:gd name="connsiteX3" fmla="*/ 6724 w 1044703"/>
              <a:gd name="connsiteY3" fmla="*/ 839634 h 1195981"/>
              <a:gd name="connsiteX4" fmla="*/ 0 w 1044703"/>
              <a:gd name="connsiteY4" fmla="*/ 31735 h 1195981"/>
              <a:gd name="connsiteX0" fmla="*/ 740664 w 1044703"/>
              <a:gd name="connsiteY0" fmla="*/ 206547 h 1195981"/>
              <a:gd name="connsiteX1" fmla="*/ 1041340 w 1044703"/>
              <a:gd name="connsiteY1" fmla="*/ 100854 h 1195981"/>
              <a:gd name="connsiteX2" fmla="*/ 1041340 w 1044703"/>
              <a:gd name="connsiteY2" fmla="*/ 1006243 h 1195981"/>
              <a:gd name="connsiteX3" fmla="*/ 740664 w 1044703"/>
              <a:gd name="connsiteY3" fmla="*/ 1118661 h 1195981"/>
              <a:gd name="connsiteX4" fmla="*/ 740664 w 1044703"/>
              <a:gd name="connsiteY4" fmla="*/ 206547 h 1195981"/>
              <a:gd name="connsiteX0" fmla="*/ 13448 w 1044703"/>
              <a:gd name="connsiteY0" fmla="*/ 35097 h 1195981"/>
              <a:gd name="connsiteX1" fmla="*/ 414975 w 1044703"/>
              <a:gd name="connsiteY1" fmla="*/ 0 h 1195981"/>
              <a:gd name="connsiteX2" fmla="*/ 1044703 w 1044703"/>
              <a:gd name="connsiteY2" fmla="*/ 100853 h 1195981"/>
              <a:gd name="connsiteX3" fmla="*/ 740664 w 1044703"/>
              <a:gd name="connsiteY3" fmla="*/ 206547 h 1195981"/>
              <a:gd name="connsiteX4" fmla="*/ 13448 w 1044703"/>
              <a:gd name="connsiteY4" fmla="*/ 35097 h 1195981"/>
              <a:gd name="connsiteX0" fmla="*/ 6723 w 1044703"/>
              <a:gd name="connsiteY0" fmla="*/ 38459 h 1195981"/>
              <a:gd name="connsiteX1" fmla="*/ 411615 w 1044703"/>
              <a:gd name="connsiteY1" fmla="*/ 0 h 1195981"/>
              <a:gd name="connsiteX2" fmla="*/ 1037978 w 1044703"/>
              <a:gd name="connsiteY2" fmla="*/ 100853 h 1195981"/>
              <a:gd name="connsiteX3" fmla="*/ 1044702 w 1044703"/>
              <a:gd name="connsiteY3" fmla="*/ 1009606 h 1195981"/>
              <a:gd name="connsiteX4" fmla="*/ 740664 w 1044703"/>
              <a:gd name="connsiteY4" fmla="*/ 1118661 h 1195981"/>
              <a:gd name="connsiteX5" fmla="*/ 10086 w 1044703"/>
              <a:gd name="connsiteY5" fmla="*/ 836273 h 1195981"/>
              <a:gd name="connsiteX6" fmla="*/ 6723 w 1044703"/>
              <a:gd name="connsiteY6" fmla="*/ 38459 h 1195981"/>
              <a:gd name="connsiteX7" fmla="*/ 50426 w 1044703"/>
              <a:gd name="connsiteY7" fmla="*/ 41821 h 1195981"/>
              <a:gd name="connsiteX8" fmla="*/ 744025 w 1044703"/>
              <a:gd name="connsiteY8" fmla="*/ 209908 h 1195981"/>
              <a:gd name="connsiteX9" fmla="*/ 1037978 w 1044703"/>
              <a:gd name="connsiteY9" fmla="*/ 100854 h 1195981"/>
              <a:gd name="connsiteX10" fmla="*/ 744025 w 1044703"/>
              <a:gd name="connsiteY10" fmla="*/ 203186 h 1195981"/>
              <a:gd name="connsiteX11" fmla="*/ 532235 w 1044703"/>
              <a:gd name="connsiteY11" fmla="*/ 1195981 h 1195981"/>
              <a:gd name="connsiteX0" fmla="*/ 0 w 1044703"/>
              <a:gd name="connsiteY0" fmla="*/ 31735 h 1195981"/>
              <a:gd name="connsiteX1" fmla="*/ 740664 w 1044703"/>
              <a:gd name="connsiteY1" fmla="*/ 206547 h 1195981"/>
              <a:gd name="connsiteX2" fmla="*/ 740664 w 1044703"/>
              <a:gd name="connsiteY2" fmla="*/ 1118661 h 1195981"/>
              <a:gd name="connsiteX3" fmla="*/ 6724 w 1044703"/>
              <a:gd name="connsiteY3" fmla="*/ 839634 h 1195981"/>
              <a:gd name="connsiteX4" fmla="*/ 0 w 1044703"/>
              <a:gd name="connsiteY4" fmla="*/ 31735 h 1195981"/>
              <a:gd name="connsiteX0" fmla="*/ 740664 w 1044703"/>
              <a:gd name="connsiteY0" fmla="*/ 206547 h 1195981"/>
              <a:gd name="connsiteX1" fmla="*/ 1041340 w 1044703"/>
              <a:gd name="connsiteY1" fmla="*/ 100854 h 1195981"/>
              <a:gd name="connsiteX2" fmla="*/ 1041340 w 1044703"/>
              <a:gd name="connsiteY2" fmla="*/ 1006243 h 1195981"/>
              <a:gd name="connsiteX3" fmla="*/ 740664 w 1044703"/>
              <a:gd name="connsiteY3" fmla="*/ 1118661 h 1195981"/>
              <a:gd name="connsiteX4" fmla="*/ 740664 w 1044703"/>
              <a:gd name="connsiteY4" fmla="*/ 206547 h 1195981"/>
              <a:gd name="connsiteX0" fmla="*/ 13448 w 1044703"/>
              <a:gd name="connsiteY0" fmla="*/ 35097 h 1195981"/>
              <a:gd name="connsiteX1" fmla="*/ 414975 w 1044703"/>
              <a:gd name="connsiteY1" fmla="*/ 0 h 1195981"/>
              <a:gd name="connsiteX2" fmla="*/ 1044703 w 1044703"/>
              <a:gd name="connsiteY2" fmla="*/ 100853 h 1195981"/>
              <a:gd name="connsiteX3" fmla="*/ 740664 w 1044703"/>
              <a:gd name="connsiteY3" fmla="*/ 206547 h 1195981"/>
              <a:gd name="connsiteX4" fmla="*/ 13448 w 1044703"/>
              <a:gd name="connsiteY4" fmla="*/ 35097 h 1195981"/>
              <a:gd name="connsiteX0" fmla="*/ 6723 w 1044703"/>
              <a:gd name="connsiteY0" fmla="*/ 38459 h 1195981"/>
              <a:gd name="connsiteX1" fmla="*/ 411615 w 1044703"/>
              <a:gd name="connsiteY1" fmla="*/ 0 h 1195981"/>
              <a:gd name="connsiteX2" fmla="*/ 1037978 w 1044703"/>
              <a:gd name="connsiteY2" fmla="*/ 100853 h 1195981"/>
              <a:gd name="connsiteX3" fmla="*/ 1044702 w 1044703"/>
              <a:gd name="connsiteY3" fmla="*/ 1009606 h 1195981"/>
              <a:gd name="connsiteX4" fmla="*/ 740664 w 1044703"/>
              <a:gd name="connsiteY4" fmla="*/ 1118661 h 1195981"/>
              <a:gd name="connsiteX5" fmla="*/ 10086 w 1044703"/>
              <a:gd name="connsiteY5" fmla="*/ 836273 h 1195981"/>
              <a:gd name="connsiteX6" fmla="*/ 6723 w 1044703"/>
              <a:gd name="connsiteY6" fmla="*/ 38459 h 1195981"/>
              <a:gd name="connsiteX7" fmla="*/ 50426 w 1044703"/>
              <a:gd name="connsiteY7" fmla="*/ 41821 h 1195981"/>
              <a:gd name="connsiteX8" fmla="*/ 744025 w 1044703"/>
              <a:gd name="connsiteY8" fmla="*/ 209908 h 1195981"/>
              <a:gd name="connsiteX9" fmla="*/ 1037978 w 1044703"/>
              <a:gd name="connsiteY9" fmla="*/ 100854 h 1195981"/>
              <a:gd name="connsiteX10" fmla="*/ 532233 w 1044703"/>
              <a:gd name="connsiteY10" fmla="*/ 250250 h 1195981"/>
              <a:gd name="connsiteX11" fmla="*/ 532235 w 1044703"/>
              <a:gd name="connsiteY11" fmla="*/ 1195981 h 1195981"/>
              <a:gd name="connsiteX0" fmla="*/ 0 w 1044703"/>
              <a:gd name="connsiteY0" fmla="*/ 31735 h 1195981"/>
              <a:gd name="connsiteX1" fmla="*/ 740664 w 1044703"/>
              <a:gd name="connsiteY1" fmla="*/ 206547 h 1195981"/>
              <a:gd name="connsiteX2" fmla="*/ 740664 w 1044703"/>
              <a:gd name="connsiteY2" fmla="*/ 1118661 h 1195981"/>
              <a:gd name="connsiteX3" fmla="*/ 6724 w 1044703"/>
              <a:gd name="connsiteY3" fmla="*/ 839634 h 1195981"/>
              <a:gd name="connsiteX4" fmla="*/ 0 w 1044703"/>
              <a:gd name="connsiteY4" fmla="*/ 31735 h 1195981"/>
              <a:gd name="connsiteX0" fmla="*/ 740664 w 1044703"/>
              <a:gd name="connsiteY0" fmla="*/ 206547 h 1195981"/>
              <a:gd name="connsiteX1" fmla="*/ 1041340 w 1044703"/>
              <a:gd name="connsiteY1" fmla="*/ 100854 h 1195981"/>
              <a:gd name="connsiteX2" fmla="*/ 1041340 w 1044703"/>
              <a:gd name="connsiteY2" fmla="*/ 1006243 h 1195981"/>
              <a:gd name="connsiteX3" fmla="*/ 740664 w 1044703"/>
              <a:gd name="connsiteY3" fmla="*/ 1118661 h 1195981"/>
              <a:gd name="connsiteX4" fmla="*/ 740664 w 1044703"/>
              <a:gd name="connsiteY4" fmla="*/ 206547 h 1195981"/>
              <a:gd name="connsiteX0" fmla="*/ 13448 w 1044703"/>
              <a:gd name="connsiteY0" fmla="*/ 35097 h 1195981"/>
              <a:gd name="connsiteX1" fmla="*/ 414975 w 1044703"/>
              <a:gd name="connsiteY1" fmla="*/ 0 h 1195981"/>
              <a:gd name="connsiteX2" fmla="*/ 1044703 w 1044703"/>
              <a:gd name="connsiteY2" fmla="*/ 100853 h 1195981"/>
              <a:gd name="connsiteX3" fmla="*/ 740664 w 1044703"/>
              <a:gd name="connsiteY3" fmla="*/ 206547 h 1195981"/>
              <a:gd name="connsiteX4" fmla="*/ 13448 w 1044703"/>
              <a:gd name="connsiteY4" fmla="*/ 35097 h 1195981"/>
              <a:gd name="connsiteX0" fmla="*/ 6723 w 1044703"/>
              <a:gd name="connsiteY0" fmla="*/ 38459 h 1195981"/>
              <a:gd name="connsiteX1" fmla="*/ 411615 w 1044703"/>
              <a:gd name="connsiteY1" fmla="*/ 0 h 1195981"/>
              <a:gd name="connsiteX2" fmla="*/ 1037978 w 1044703"/>
              <a:gd name="connsiteY2" fmla="*/ 100853 h 1195981"/>
              <a:gd name="connsiteX3" fmla="*/ 1044702 w 1044703"/>
              <a:gd name="connsiteY3" fmla="*/ 1009606 h 1195981"/>
              <a:gd name="connsiteX4" fmla="*/ 740664 w 1044703"/>
              <a:gd name="connsiteY4" fmla="*/ 1118661 h 1195981"/>
              <a:gd name="connsiteX5" fmla="*/ 10086 w 1044703"/>
              <a:gd name="connsiteY5" fmla="*/ 836273 h 1195981"/>
              <a:gd name="connsiteX6" fmla="*/ 6723 w 1044703"/>
              <a:gd name="connsiteY6" fmla="*/ 38459 h 1195981"/>
              <a:gd name="connsiteX7" fmla="*/ 50426 w 1044703"/>
              <a:gd name="connsiteY7" fmla="*/ 41821 h 1195981"/>
              <a:gd name="connsiteX8" fmla="*/ 535596 w 1044703"/>
              <a:gd name="connsiteY8" fmla="*/ 253611 h 1195981"/>
              <a:gd name="connsiteX9" fmla="*/ 1037978 w 1044703"/>
              <a:gd name="connsiteY9" fmla="*/ 100854 h 1195981"/>
              <a:gd name="connsiteX10" fmla="*/ 532233 w 1044703"/>
              <a:gd name="connsiteY10" fmla="*/ 250250 h 1195981"/>
              <a:gd name="connsiteX11" fmla="*/ 532235 w 1044703"/>
              <a:gd name="connsiteY11" fmla="*/ 1195981 h 1195981"/>
              <a:gd name="connsiteX0" fmla="*/ 0 w 1044703"/>
              <a:gd name="connsiteY0" fmla="*/ 31735 h 1195981"/>
              <a:gd name="connsiteX1" fmla="*/ 740664 w 1044703"/>
              <a:gd name="connsiteY1" fmla="*/ 206547 h 1195981"/>
              <a:gd name="connsiteX2" fmla="*/ 740664 w 1044703"/>
              <a:gd name="connsiteY2" fmla="*/ 1118661 h 1195981"/>
              <a:gd name="connsiteX3" fmla="*/ 6724 w 1044703"/>
              <a:gd name="connsiteY3" fmla="*/ 839634 h 1195981"/>
              <a:gd name="connsiteX4" fmla="*/ 0 w 1044703"/>
              <a:gd name="connsiteY4" fmla="*/ 31735 h 1195981"/>
              <a:gd name="connsiteX0" fmla="*/ 740664 w 1044703"/>
              <a:gd name="connsiteY0" fmla="*/ 206547 h 1195981"/>
              <a:gd name="connsiteX1" fmla="*/ 1041340 w 1044703"/>
              <a:gd name="connsiteY1" fmla="*/ 100854 h 1195981"/>
              <a:gd name="connsiteX2" fmla="*/ 1041340 w 1044703"/>
              <a:gd name="connsiteY2" fmla="*/ 1006243 h 1195981"/>
              <a:gd name="connsiteX3" fmla="*/ 740664 w 1044703"/>
              <a:gd name="connsiteY3" fmla="*/ 1118661 h 1195981"/>
              <a:gd name="connsiteX4" fmla="*/ 740664 w 1044703"/>
              <a:gd name="connsiteY4" fmla="*/ 206547 h 1195981"/>
              <a:gd name="connsiteX0" fmla="*/ 13448 w 1044703"/>
              <a:gd name="connsiteY0" fmla="*/ 35097 h 1195981"/>
              <a:gd name="connsiteX1" fmla="*/ 414975 w 1044703"/>
              <a:gd name="connsiteY1" fmla="*/ 0 h 1195981"/>
              <a:gd name="connsiteX2" fmla="*/ 1044703 w 1044703"/>
              <a:gd name="connsiteY2" fmla="*/ 100853 h 1195981"/>
              <a:gd name="connsiteX3" fmla="*/ 535596 w 1044703"/>
              <a:gd name="connsiteY3" fmla="*/ 250250 h 1195981"/>
              <a:gd name="connsiteX4" fmla="*/ 13448 w 1044703"/>
              <a:gd name="connsiteY4" fmla="*/ 35097 h 1195981"/>
              <a:gd name="connsiteX0" fmla="*/ 6723 w 1044703"/>
              <a:gd name="connsiteY0" fmla="*/ 38459 h 1195981"/>
              <a:gd name="connsiteX1" fmla="*/ 411615 w 1044703"/>
              <a:gd name="connsiteY1" fmla="*/ 0 h 1195981"/>
              <a:gd name="connsiteX2" fmla="*/ 1037978 w 1044703"/>
              <a:gd name="connsiteY2" fmla="*/ 100853 h 1195981"/>
              <a:gd name="connsiteX3" fmla="*/ 1044702 w 1044703"/>
              <a:gd name="connsiteY3" fmla="*/ 1009606 h 1195981"/>
              <a:gd name="connsiteX4" fmla="*/ 740664 w 1044703"/>
              <a:gd name="connsiteY4" fmla="*/ 1118661 h 1195981"/>
              <a:gd name="connsiteX5" fmla="*/ 10086 w 1044703"/>
              <a:gd name="connsiteY5" fmla="*/ 836273 h 1195981"/>
              <a:gd name="connsiteX6" fmla="*/ 6723 w 1044703"/>
              <a:gd name="connsiteY6" fmla="*/ 38459 h 1195981"/>
              <a:gd name="connsiteX7" fmla="*/ 50426 w 1044703"/>
              <a:gd name="connsiteY7" fmla="*/ 41821 h 1195981"/>
              <a:gd name="connsiteX8" fmla="*/ 535596 w 1044703"/>
              <a:gd name="connsiteY8" fmla="*/ 253611 h 1195981"/>
              <a:gd name="connsiteX9" fmla="*/ 1037978 w 1044703"/>
              <a:gd name="connsiteY9" fmla="*/ 100854 h 1195981"/>
              <a:gd name="connsiteX10" fmla="*/ 532233 w 1044703"/>
              <a:gd name="connsiteY10" fmla="*/ 250250 h 1195981"/>
              <a:gd name="connsiteX11" fmla="*/ 532235 w 1044703"/>
              <a:gd name="connsiteY11" fmla="*/ 1195981 h 1195981"/>
              <a:gd name="connsiteX0" fmla="*/ 0 w 1044703"/>
              <a:gd name="connsiteY0" fmla="*/ 31735 h 1195981"/>
              <a:gd name="connsiteX1" fmla="*/ 740664 w 1044703"/>
              <a:gd name="connsiteY1" fmla="*/ 206547 h 1195981"/>
              <a:gd name="connsiteX2" fmla="*/ 740664 w 1044703"/>
              <a:gd name="connsiteY2" fmla="*/ 1118661 h 1195981"/>
              <a:gd name="connsiteX3" fmla="*/ 6724 w 1044703"/>
              <a:gd name="connsiteY3" fmla="*/ 839634 h 1195981"/>
              <a:gd name="connsiteX4" fmla="*/ 0 w 1044703"/>
              <a:gd name="connsiteY4" fmla="*/ 31735 h 1195981"/>
              <a:gd name="connsiteX0" fmla="*/ 740664 w 1044703"/>
              <a:gd name="connsiteY0" fmla="*/ 206547 h 1195981"/>
              <a:gd name="connsiteX1" fmla="*/ 1041340 w 1044703"/>
              <a:gd name="connsiteY1" fmla="*/ 100854 h 1195981"/>
              <a:gd name="connsiteX2" fmla="*/ 1041340 w 1044703"/>
              <a:gd name="connsiteY2" fmla="*/ 1006243 h 1195981"/>
              <a:gd name="connsiteX3" fmla="*/ 740664 w 1044703"/>
              <a:gd name="connsiteY3" fmla="*/ 1118661 h 1195981"/>
              <a:gd name="connsiteX4" fmla="*/ 740664 w 1044703"/>
              <a:gd name="connsiteY4" fmla="*/ 206547 h 1195981"/>
              <a:gd name="connsiteX0" fmla="*/ 13448 w 1044703"/>
              <a:gd name="connsiteY0" fmla="*/ 35097 h 1195981"/>
              <a:gd name="connsiteX1" fmla="*/ 414975 w 1044703"/>
              <a:gd name="connsiteY1" fmla="*/ 0 h 1195981"/>
              <a:gd name="connsiteX2" fmla="*/ 1044703 w 1044703"/>
              <a:gd name="connsiteY2" fmla="*/ 100853 h 1195981"/>
              <a:gd name="connsiteX3" fmla="*/ 535596 w 1044703"/>
              <a:gd name="connsiteY3" fmla="*/ 250250 h 1195981"/>
              <a:gd name="connsiteX4" fmla="*/ 13448 w 1044703"/>
              <a:gd name="connsiteY4" fmla="*/ 35097 h 1195981"/>
              <a:gd name="connsiteX0" fmla="*/ 6723 w 1044703"/>
              <a:gd name="connsiteY0" fmla="*/ 38459 h 1195981"/>
              <a:gd name="connsiteX1" fmla="*/ 411615 w 1044703"/>
              <a:gd name="connsiteY1" fmla="*/ 0 h 1195981"/>
              <a:gd name="connsiteX2" fmla="*/ 1037978 w 1044703"/>
              <a:gd name="connsiteY2" fmla="*/ 100853 h 1195981"/>
              <a:gd name="connsiteX3" fmla="*/ 1044702 w 1044703"/>
              <a:gd name="connsiteY3" fmla="*/ 1009606 h 1195981"/>
              <a:gd name="connsiteX4" fmla="*/ 740664 w 1044703"/>
              <a:gd name="connsiteY4" fmla="*/ 1118661 h 1195981"/>
              <a:gd name="connsiteX5" fmla="*/ 10086 w 1044703"/>
              <a:gd name="connsiteY5" fmla="*/ 836273 h 1195981"/>
              <a:gd name="connsiteX6" fmla="*/ 6723 w 1044703"/>
              <a:gd name="connsiteY6" fmla="*/ 38459 h 1195981"/>
              <a:gd name="connsiteX7" fmla="*/ 50426 w 1044703"/>
              <a:gd name="connsiteY7" fmla="*/ 41821 h 1195981"/>
              <a:gd name="connsiteX8" fmla="*/ 535596 w 1044703"/>
              <a:gd name="connsiteY8" fmla="*/ 253611 h 1195981"/>
              <a:gd name="connsiteX9" fmla="*/ 1037978 w 1044703"/>
              <a:gd name="connsiteY9" fmla="*/ 100854 h 1195981"/>
              <a:gd name="connsiteX10" fmla="*/ 535595 w 1044703"/>
              <a:gd name="connsiteY10" fmla="*/ 277144 h 1195981"/>
              <a:gd name="connsiteX11" fmla="*/ 532235 w 1044703"/>
              <a:gd name="connsiteY11" fmla="*/ 1195981 h 1195981"/>
              <a:gd name="connsiteX0" fmla="*/ 0 w 1044703"/>
              <a:gd name="connsiteY0" fmla="*/ 31735 h 1195981"/>
              <a:gd name="connsiteX1" fmla="*/ 740664 w 1044703"/>
              <a:gd name="connsiteY1" fmla="*/ 206547 h 1195981"/>
              <a:gd name="connsiteX2" fmla="*/ 740664 w 1044703"/>
              <a:gd name="connsiteY2" fmla="*/ 1118661 h 1195981"/>
              <a:gd name="connsiteX3" fmla="*/ 6724 w 1044703"/>
              <a:gd name="connsiteY3" fmla="*/ 839634 h 1195981"/>
              <a:gd name="connsiteX4" fmla="*/ 0 w 1044703"/>
              <a:gd name="connsiteY4" fmla="*/ 31735 h 1195981"/>
              <a:gd name="connsiteX0" fmla="*/ 740664 w 1044703"/>
              <a:gd name="connsiteY0" fmla="*/ 206547 h 1195981"/>
              <a:gd name="connsiteX1" fmla="*/ 1041340 w 1044703"/>
              <a:gd name="connsiteY1" fmla="*/ 100854 h 1195981"/>
              <a:gd name="connsiteX2" fmla="*/ 1041340 w 1044703"/>
              <a:gd name="connsiteY2" fmla="*/ 1006243 h 1195981"/>
              <a:gd name="connsiteX3" fmla="*/ 740664 w 1044703"/>
              <a:gd name="connsiteY3" fmla="*/ 1118661 h 1195981"/>
              <a:gd name="connsiteX4" fmla="*/ 740664 w 1044703"/>
              <a:gd name="connsiteY4" fmla="*/ 206547 h 1195981"/>
              <a:gd name="connsiteX0" fmla="*/ 13448 w 1044703"/>
              <a:gd name="connsiteY0" fmla="*/ 35097 h 1195981"/>
              <a:gd name="connsiteX1" fmla="*/ 414975 w 1044703"/>
              <a:gd name="connsiteY1" fmla="*/ 0 h 1195981"/>
              <a:gd name="connsiteX2" fmla="*/ 1044703 w 1044703"/>
              <a:gd name="connsiteY2" fmla="*/ 100853 h 1195981"/>
              <a:gd name="connsiteX3" fmla="*/ 535596 w 1044703"/>
              <a:gd name="connsiteY3" fmla="*/ 250250 h 1195981"/>
              <a:gd name="connsiteX4" fmla="*/ 13448 w 1044703"/>
              <a:gd name="connsiteY4" fmla="*/ 35097 h 1195981"/>
              <a:gd name="connsiteX0" fmla="*/ 6723 w 1044703"/>
              <a:gd name="connsiteY0" fmla="*/ 38459 h 1195981"/>
              <a:gd name="connsiteX1" fmla="*/ 411615 w 1044703"/>
              <a:gd name="connsiteY1" fmla="*/ 0 h 1195981"/>
              <a:gd name="connsiteX2" fmla="*/ 1037978 w 1044703"/>
              <a:gd name="connsiteY2" fmla="*/ 100853 h 1195981"/>
              <a:gd name="connsiteX3" fmla="*/ 1044702 w 1044703"/>
              <a:gd name="connsiteY3" fmla="*/ 1009606 h 1195981"/>
              <a:gd name="connsiteX4" fmla="*/ 740664 w 1044703"/>
              <a:gd name="connsiteY4" fmla="*/ 1118661 h 1195981"/>
              <a:gd name="connsiteX5" fmla="*/ 10086 w 1044703"/>
              <a:gd name="connsiteY5" fmla="*/ 836273 h 1195981"/>
              <a:gd name="connsiteX6" fmla="*/ 6723 w 1044703"/>
              <a:gd name="connsiteY6" fmla="*/ 38459 h 1195981"/>
              <a:gd name="connsiteX7" fmla="*/ 50426 w 1044703"/>
              <a:gd name="connsiteY7" fmla="*/ 41821 h 1195981"/>
              <a:gd name="connsiteX8" fmla="*/ 535596 w 1044703"/>
              <a:gd name="connsiteY8" fmla="*/ 277144 h 1195981"/>
              <a:gd name="connsiteX9" fmla="*/ 1037978 w 1044703"/>
              <a:gd name="connsiteY9" fmla="*/ 100854 h 1195981"/>
              <a:gd name="connsiteX10" fmla="*/ 535595 w 1044703"/>
              <a:gd name="connsiteY10" fmla="*/ 277144 h 1195981"/>
              <a:gd name="connsiteX11" fmla="*/ 532235 w 1044703"/>
              <a:gd name="connsiteY11" fmla="*/ 1195981 h 1195981"/>
              <a:gd name="connsiteX0" fmla="*/ 0 w 1044703"/>
              <a:gd name="connsiteY0" fmla="*/ 31735 h 1195981"/>
              <a:gd name="connsiteX1" fmla="*/ 740664 w 1044703"/>
              <a:gd name="connsiteY1" fmla="*/ 206547 h 1195981"/>
              <a:gd name="connsiteX2" fmla="*/ 740664 w 1044703"/>
              <a:gd name="connsiteY2" fmla="*/ 1118661 h 1195981"/>
              <a:gd name="connsiteX3" fmla="*/ 6724 w 1044703"/>
              <a:gd name="connsiteY3" fmla="*/ 839634 h 1195981"/>
              <a:gd name="connsiteX4" fmla="*/ 0 w 1044703"/>
              <a:gd name="connsiteY4" fmla="*/ 31735 h 1195981"/>
              <a:gd name="connsiteX0" fmla="*/ 740664 w 1044703"/>
              <a:gd name="connsiteY0" fmla="*/ 206547 h 1195981"/>
              <a:gd name="connsiteX1" fmla="*/ 1041340 w 1044703"/>
              <a:gd name="connsiteY1" fmla="*/ 100854 h 1195981"/>
              <a:gd name="connsiteX2" fmla="*/ 1041340 w 1044703"/>
              <a:gd name="connsiteY2" fmla="*/ 1006243 h 1195981"/>
              <a:gd name="connsiteX3" fmla="*/ 740664 w 1044703"/>
              <a:gd name="connsiteY3" fmla="*/ 1118661 h 1195981"/>
              <a:gd name="connsiteX4" fmla="*/ 740664 w 1044703"/>
              <a:gd name="connsiteY4" fmla="*/ 206547 h 1195981"/>
              <a:gd name="connsiteX0" fmla="*/ 13448 w 1044703"/>
              <a:gd name="connsiteY0" fmla="*/ 35097 h 1195981"/>
              <a:gd name="connsiteX1" fmla="*/ 414975 w 1044703"/>
              <a:gd name="connsiteY1" fmla="*/ 0 h 1195981"/>
              <a:gd name="connsiteX2" fmla="*/ 1044703 w 1044703"/>
              <a:gd name="connsiteY2" fmla="*/ 100853 h 1195981"/>
              <a:gd name="connsiteX3" fmla="*/ 542320 w 1044703"/>
              <a:gd name="connsiteY3" fmla="*/ 273782 h 1195981"/>
              <a:gd name="connsiteX4" fmla="*/ 13448 w 1044703"/>
              <a:gd name="connsiteY4" fmla="*/ 35097 h 1195981"/>
              <a:gd name="connsiteX0" fmla="*/ 6723 w 1044703"/>
              <a:gd name="connsiteY0" fmla="*/ 38459 h 1195981"/>
              <a:gd name="connsiteX1" fmla="*/ 411615 w 1044703"/>
              <a:gd name="connsiteY1" fmla="*/ 0 h 1195981"/>
              <a:gd name="connsiteX2" fmla="*/ 1037978 w 1044703"/>
              <a:gd name="connsiteY2" fmla="*/ 100853 h 1195981"/>
              <a:gd name="connsiteX3" fmla="*/ 1044702 w 1044703"/>
              <a:gd name="connsiteY3" fmla="*/ 1009606 h 1195981"/>
              <a:gd name="connsiteX4" fmla="*/ 740664 w 1044703"/>
              <a:gd name="connsiteY4" fmla="*/ 1118661 h 1195981"/>
              <a:gd name="connsiteX5" fmla="*/ 10086 w 1044703"/>
              <a:gd name="connsiteY5" fmla="*/ 836273 h 1195981"/>
              <a:gd name="connsiteX6" fmla="*/ 6723 w 1044703"/>
              <a:gd name="connsiteY6" fmla="*/ 38459 h 1195981"/>
              <a:gd name="connsiteX7" fmla="*/ 50426 w 1044703"/>
              <a:gd name="connsiteY7" fmla="*/ 41821 h 1195981"/>
              <a:gd name="connsiteX8" fmla="*/ 535596 w 1044703"/>
              <a:gd name="connsiteY8" fmla="*/ 277144 h 1195981"/>
              <a:gd name="connsiteX9" fmla="*/ 1037978 w 1044703"/>
              <a:gd name="connsiteY9" fmla="*/ 100854 h 1195981"/>
              <a:gd name="connsiteX10" fmla="*/ 535595 w 1044703"/>
              <a:gd name="connsiteY10" fmla="*/ 277144 h 1195981"/>
              <a:gd name="connsiteX11" fmla="*/ 532235 w 1044703"/>
              <a:gd name="connsiteY11" fmla="*/ 1195981 h 1195981"/>
              <a:gd name="connsiteX0" fmla="*/ 0 w 1044703"/>
              <a:gd name="connsiteY0" fmla="*/ 31735 h 1202705"/>
              <a:gd name="connsiteX1" fmla="*/ 740664 w 1044703"/>
              <a:gd name="connsiteY1" fmla="*/ 206547 h 1202705"/>
              <a:gd name="connsiteX2" fmla="*/ 740664 w 1044703"/>
              <a:gd name="connsiteY2" fmla="*/ 1118661 h 1202705"/>
              <a:gd name="connsiteX3" fmla="*/ 6724 w 1044703"/>
              <a:gd name="connsiteY3" fmla="*/ 839634 h 1202705"/>
              <a:gd name="connsiteX4" fmla="*/ 0 w 1044703"/>
              <a:gd name="connsiteY4" fmla="*/ 31735 h 1202705"/>
              <a:gd name="connsiteX0" fmla="*/ 740664 w 1044703"/>
              <a:gd name="connsiteY0" fmla="*/ 206547 h 1202705"/>
              <a:gd name="connsiteX1" fmla="*/ 1041340 w 1044703"/>
              <a:gd name="connsiteY1" fmla="*/ 100854 h 1202705"/>
              <a:gd name="connsiteX2" fmla="*/ 1041340 w 1044703"/>
              <a:gd name="connsiteY2" fmla="*/ 1006243 h 1202705"/>
              <a:gd name="connsiteX3" fmla="*/ 740664 w 1044703"/>
              <a:gd name="connsiteY3" fmla="*/ 1118661 h 1202705"/>
              <a:gd name="connsiteX4" fmla="*/ 740664 w 1044703"/>
              <a:gd name="connsiteY4" fmla="*/ 206547 h 1202705"/>
              <a:gd name="connsiteX0" fmla="*/ 13448 w 1044703"/>
              <a:gd name="connsiteY0" fmla="*/ 35097 h 1202705"/>
              <a:gd name="connsiteX1" fmla="*/ 414975 w 1044703"/>
              <a:gd name="connsiteY1" fmla="*/ 0 h 1202705"/>
              <a:gd name="connsiteX2" fmla="*/ 1044703 w 1044703"/>
              <a:gd name="connsiteY2" fmla="*/ 100853 h 1202705"/>
              <a:gd name="connsiteX3" fmla="*/ 542320 w 1044703"/>
              <a:gd name="connsiteY3" fmla="*/ 273782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836273 h 1202705"/>
              <a:gd name="connsiteX6" fmla="*/ 6723 w 1044703"/>
              <a:gd name="connsiteY6" fmla="*/ 38459 h 1202705"/>
              <a:gd name="connsiteX7" fmla="*/ 50426 w 1044703"/>
              <a:gd name="connsiteY7" fmla="*/ 41821 h 1202705"/>
              <a:gd name="connsiteX8" fmla="*/ 535596 w 1044703"/>
              <a:gd name="connsiteY8" fmla="*/ 277144 h 1202705"/>
              <a:gd name="connsiteX9" fmla="*/ 1037978 w 1044703"/>
              <a:gd name="connsiteY9" fmla="*/ 100854 h 1202705"/>
              <a:gd name="connsiteX10" fmla="*/ 535595 w 1044703"/>
              <a:gd name="connsiteY10" fmla="*/ 277144 h 1202705"/>
              <a:gd name="connsiteX11" fmla="*/ 532235 w 1044703"/>
              <a:gd name="connsiteY11" fmla="*/ 1195981 h 1202705"/>
              <a:gd name="connsiteX0" fmla="*/ 0 w 1044703"/>
              <a:gd name="connsiteY0" fmla="*/ 31735 h 1202705"/>
              <a:gd name="connsiteX1" fmla="*/ 740664 w 1044703"/>
              <a:gd name="connsiteY1" fmla="*/ 206547 h 1202705"/>
              <a:gd name="connsiteX2" fmla="*/ 740664 w 1044703"/>
              <a:gd name="connsiteY2" fmla="*/ 1118661 h 1202705"/>
              <a:gd name="connsiteX3" fmla="*/ 6724 w 1044703"/>
              <a:gd name="connsiteY3" fmla="*/ 839634 h 1202705"/>
              <a:gd name="connsiteX4" fmla="*/ 0 w 1044703"/>
              <a:gd name="connsiteY4" fmla="*/ 31735 h 1202705"/>
              <a:gd name="connsiteX0" fmla="*/ 740664 w 1044703"/>
              <a:gd name="connsiteY0" fmla="*/ 206547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740664 w 1044703"/>
              <a:gd name="connsiteY4" fmla="*/ 206547 h 1202705"/>
              <a:gd name="connsiteX0" fmla="*/ 13448 w 1044703"/>
              <a:gd name="connsiteY0" fmla="*/ 35097 h 1202705"/>
              <a:gd name="connsiteX1" fmla="*/ 414975 w 1044703"/>
              <a:gd name="connsiteY1" fmla="*/ 0 h 1202705"/>
              <a:gd name="connsiteX2" fmla="*/ 1044703 w 1044703"/>
              <a:gd name="connsiteY2" fmla="*/ 100853 h 1202705"/>
              <a:gd name="connsiteX3" fmla="*/ 542320 w 1044703"/>
              <a:gd name="connsiteY3" fmla="*/ 273782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836273 h 1202705"/>
              <a:gd name="connsiteX6" fmla="*/ 6723 w 1044703"/>
              <a:gd name="connsiteY6" fmla="*/ 38459 h 1202705"/>
              <a:gd name="connsiteX7" fmla="*/ 50426 w 1044703"/>
              <a:gd name="connsiteY7" fmla="*/ 41821 h 1202705"/>
              <a:gd name="connsiteX8" fmla="*/ 535596 w 1044703"/>
              <a:gd name="connsiteY8" fmla="*/ 277144 h 1202705"/>
              <a:gd name="connsiteX9" fmla="*/ 1037978 w 1044703"/>
              <a:gd name="connsiteY9" fmla="*/ 100854 h 1202705"/>
              <a:gd name="connsiteX10" fmla="*/ 535595 w 1044703"/>
              <a:gd name="connsiteY10" fmla="*/ 277144 h 1202705"/>
              <a:gd name="connsiteX11" fmla="*/ 532235 w 1044703"/>
              <a:gd name="connsiteY11" fmla="*/ 1195981 h 1202705"/>
              <a:gd name="connsiteX0" fmla="*/ 0 w 1044703"/>
              <a:gd name="connsiteY0" fmla="*/ 31735 h 1202705"/>
              <a:gd name="connsiteX1" fmla="*/ 740664 w 1044703"/>
              <a:gd name="connsiteY1" fmla="*/ 206547 h 1202705"/>
              <a:gd name="connsiteX2" fmla="*/ 740664 w 1044703"/>
              <a:gd name="connsiteY2" fmla="*/ 1118661 h 1202705"/>
              <a:gd name="connsiteX3" fmla="*/ 6724 w 1044703"/>
              <a:gd name="connsiteY3" fmla="*/ 839634 h 1202705"/>
              <a:gd name="connsiteX4" fmla="*/ 0 w 1044703"/>
              <a:gd name="connsiteY4" fmla="*/ 31735 h 1202705"/>
              <a:gd name="connsiteX0" fmla="*/ 532235 w 1044703"/>
              <a:gd name="connsiteY0" fmla="*/ 273782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2235 w 1044703"/>
              <a:gd name="connsiteY4" fmla="*/ 273782 h 1202705"/>
              <a:gd name="connsiteX0" fmla="*/ 13448 w 1044703"/>
              <a:gd name="connsiteY0" fmla="*/ 35097 h 1202705"/>
              <a:gd name="connsiteX1" fmla="*/ 414975 w 1044703"/>
              <a:gd name="connsiteY1" fmla="*/ 0 h 1202705"/>
              <a:gd name="connsiteX2" fmla="*/ 1044703 w 1044703"/>
              <a:gd name="connsiteY2" fmla="*/ 100853 h 1202705"/>
              <a:gd name="connsiteX3" fmla="*/ 542320 w 1044703"/>
              <a:gd name="connsiteY3" fmla="*/ 273782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836273 h 1202705"/>
              <a:gd name="connsiteX6" fmla="*/ 6723 w 1044703"/>
              <a:gd name="connsiteY6" fmla="*/ 38459 h 1202705"/>
              <a:gd name="connsiteX7" fmla="*/ 50426 w 1044703"/>
              <a:gd name="connsiteY7" fmla="*/ 41821 h 1202705"/>
              <a:gd name="connsiteX8" fmla="*/ 535596 w 1044703"/>
              <a:gd name="connsiteY8" fmla="*/ 277144 h 1202705"/>
              <a:gd name="connsiteX9" fmla="*/ 1037978 w 1044703"/>
              <a:gd name="connsiteY9" fmla="*/ 100854 h 1202705"/>
              <a:gd name="connsiteX10" fmla="*/ 535595 w 1044703"/>
              <a:gd name="connsiteY10" fmla="*/ 277144 h 1202705"/>
              <a:gd name="connsiteX11" fmla="*/ 532235 w 1044703"/>
              <a:gd name="connsiteY11" fmla="*/ 1195981 h 1202705"/>
              <a:gd name="connsiteX0" fmla="*/ 0 w 1044703"/>
              <a:gd name="connsiteY0" fmla="*/ 31735 h 1202705"/>
              <a:gd name="connsiteX1" fmla="*/ 740664 w 1044703"/>
              <a:gd name="connsiteY1" fmla="*/ 206547 h 1202705"/>
              <a:gd name="connsiteX2" fmla="*/ 740664 w 1044703"/>
              <a:gd name="connsiteY2" fmla="*/ 1118661 h 1202705"/>
              <a:gd name="connsiteX3" fmla="*/ 6724 w 1044703"/>
              <a:gd name="connsiteY3" fmla="*/ 839634 h 1202705"/>
              <a:gd name="connsiteX4" fmla="*/ 0 w 1044703"/>
              <a:gd name="connsiteY4" fmla="*/ 31735 h 1202705"/>
              <a:gd name="connsiteX0" fmla="*/ 532235 w 1044703"/>
              <a:gd name="connsiteY0" fmla="*/ 273782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2235 w 1044703"/>
              <a:gd name="connsiteY4" fmla="*/ 273782 h 1202705"/>
              <a:gd name="connsiteX0" fmla="*/ 13448 w 1044703"/>
              <a:gd name="connsiteY0" fmla="*/ 35097 h 1202705"/>
              <a:gd name="connsiteX1" fmla="*/ 414975 w 1044703"/>
              <a:gd name="connsiteY1" fmla="*/ 0 h 1202705"/>
              <a:gd name="connsiteX2" fmla="*/ 1044703 w 1044703"/>
              <a:gd name="connsiteY2" fmla="*/ 100853 h 1202705"/>
              <a:gd name="connsiteX3" fmla="*/ 542320 w 1044703"/>
              <a:gd name="connsiteY3" fmla="*/ 273782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836273 h 1202705"/>
              <a:gd name="connsiteX6" fmla="*/ 6723 w 1044703"/>
              <a:gd name="connsiteY6" fmla="*/ 38459 h 1202705"/>
              <a:gd name="connsiteX7" fmla="*/ 50426 w 1044703"/>
              <a:gd name="connsiteY7" fmla="*/ 41821 h 1202705"/>
              <a:gd name="connsiteX8" fmla="*/ 535596 w 1044703"/>
              <a:gd name="connsiteY8" fmla="*/ 277144 h 1202705"/>
              <a:gd name="connsiteX9" fmla="*/ 1037978 w 1044703"/>
              <a:gd name="connsiteY9" fmla="*/ 100854 h 1202705"/>
              <a:gd name="connsiteX10" fmla="*/ 535595 w 1044703"/>
              <a:gd name="connsiteY10" fmla="*/ 277144 h 1202705"/>
              <a:gd name="connsiteX11" fmla="*/ 538959 w 1044703"/>
              <a:gd name="connsiteY11" fmla="*/ 1192619 h 1202705"/>
              <a:gd name="connsiteX0" fmla="*/ 0 w 1044703"/>
              <a:gd name="connsiteY0" fmla="*/ 31735 h 1202705"/>
              <a:gd name="connsiteX1" fmla="*/ 740664 w 1044703"/>
              <a:gd name="connsiteY1" fmla="*/ 206547 h 1202705"/>
              <a:gd name="connsiteX2" fmla="*/ 538958 w 1044703"/>
              <a:gd name="connsiteY2" fmla="*/ 1202705 h 1202705"/>
              <a:gd name="connsiteX3" fmla="*/ 6724 w 1044703"/>
              <a:gd name="connsiteY3" fmla="*/ 839634 h 1202705"/>
              <a:gd name="connsiteX4" fmla="*/ 0 w 1044703"/>
              <a:gd name="connsiteY4" fmla="*/ 31735 h 1202705"/>
              <a:gd name="connsiteX0" fmla="*/ 532235 w 1044703"/>
              <a:gd name="connsiteY0" fmla="*/ 273782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2235 w 1044703"/>
              <a:gd name="connsiteY4" fmla="*/ 273782 h 1202705"/>
              <a:gd name="connsiteX0" fmla="*/ 13448 w 1044703"/>
              <a:gd name="connsiteY0" fmla="*/ 35097 h 1202705"/>
              <a:gd name="connsiteX1" fmla="*/ 414975 w 1044703"/>
              <a:gd name="connsiteY1" fmla="*/ 0 h 1202705"/>
              <a:gd name="connsiteX2" fmla="*/ 1044703 w 1044703"/>
              <a:gd name="connsiteY2" fmla="*/ 100853 h 1202705"/>
              <a:gd name="connsiteX3" fmla="*/ 542320 w 1044703"/>
              <a:gd name="connsiteY3" fmla="*/ 273782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836273 h 1202705"/>
              <a:gd name="connsiteX6" fmla="*/ 6723 w 1044703"/>
              <a:gd name="connsiteY6" fmla="*/ 38459 h 1202705"/>
              <a:gd name="connsiteX7" fmla="*/ 50426 w 1044703"/>
              <a:gd name="connsiteY7" fmla="*/ 41821 h 1202705"/>
              <a:gd name="connsiteX8" fmla="*/ 535596 w 1044703"/>
              <a:gd name="connsiteY8" fmla="*/ 277144 h 1202705"/>
              <a:gd name="connsiteX9" fmla="*/ 1037978 w 1044703"/>
              <a:gd name="connsiteY9" fmla="*/ 100854 h 1202705"/>
              <a:gd name="connsiteX10" fmla="*/ 535595 w 1044703"/>
              <a:gd name="connsiteY10" fmla="*/ 277144 h 1202705"/>
              <a:gd name="connsiteX11" fmla="*/ 538959 w 1044703"/>
              <a:gd name="connsiteY11" fmla="*/ 1192619 h 1202705"/>
              <a:gd name="connsiteX0" fmla="*/ 0 w 1044703"/>
              <a:gd name="connsiteY0" fmla="*/ 31735 h 1202705"/>
              <a:gd name="connsiteX1" fmla="*/ 535596 w 1044703"/>
              <a:gd name="connsiteY1" fmla="*/ 216633 h 1202705"/>
              <a:gd name="connsiteX2" fmla="*/ 538958 w 1044703"/>
              <a:gd name="connsiteY2" fmla="*/ 1202705 h 1202705"/>
              <a:gd name="connsiteX3" fmla="*/ 6724 w 1044703"/>
              <a:gd name="connsiteY3" fmla="*/ 839634 h 1202705"/>
              <a:gd name="connsiteX4" fmla="*/ 0 w 1044703"/>
              <a:gd name="connsiteY4" fmla="*/ 31735 h 1202705"/>
              <a:gd name="connsiteX0" fmla="*/ 532235 w 1044703"/>
              <a:gd name="connsiteY0" fmla="*/ 273782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2235 w 1044703"/>
              <a:gd name="connsiteY4" fmla="*/ 273782 h 1202705"/>
              <a:gd name="connsiteX0" fmla="*/ 13448 w 1044703"/>
              <a:gd name="connsiteY0" fmla="*/ 35097 h 1202705"/>
              <a:gd name="connsiteX1" fmla="*/ 414975 w 1044703"/>
              <a:gd name="connsiteY1" fmla="*/ 0 h 1202705"/>
              <a:gd name="connsiteX2" fmla="*/ 1044703 w 1044703"/>
              <a:gd name="connsiteY2" fmla="*/ 100853 h 1202705"/>
              <a:gd name="connsiteX3" fmla="*/ 542320 w 1044703"/>
              <a:gd name="connsiteY3" fmla="*/ 273782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836273 h 1202705"/>
              <a:gd name="connsiteX6" fmla="*/ 6723 w 1044703"/>
              <a:gd name="connsiteY6" fmla="*/ 38459 h 1202705"/>
              <a:gd name="connsiteX7" fmla="*/ 50426 w 1044703"/>
              <a:gd name="connsiteY7" fmla="*/ 41821 h 1202705"/>
              <a:gd name="connsiteX8" fmla="*/ 535596 w 1044703"/>
              <a:gd name="connsiteY8" fmla="*/ 277144 h 1202705"/>
              <a:gd name="connsiteX9" fmla="*/ 1037978 w 1044703"/>
              <a:gd name="connsiteY9" fmla="*/ 100854 h 1202705"/>
              <a:gd name="connsiteX10" fmla="*/ 535595 w 1044703"/>
              <a:gd name="connsiteY10" fmla="*/ 277144 h 1202705"/>
              <a:gd name="connsiteX11" fmla="*/ 538959 w 1044703"/>
              <a:gd name="connsiteY11" fmla="*/ 1192619 h 1202705"/>
              <a:gd name="connsiteX0" fmla="*/ 0 w 1044703"/>
              <a:gd name="connsiteY0" fmla="*/ 31735 h 1202705"/>
              <a:gd name="connsiteX1" fmla="*/ 535596 w 1044703"/>
              <a:gd name="connsiteY1" fmla="*/ 216633 h 1202705"/>
              <a:gd name="connsiteX2" fmla="*/ 538958 w 1044703"/>
              <a:gd name="connsiteY2" fmla="*/ 1202705 h 1202705"/>
              <a:gd name="connsiteX3" fmla="*/ 6724 w 1044703"/>
              <a:gd name="connsiteY3" fmla="*/ 839634 h 1202705"/>
              <a:gd name="connsiteX4" fmla="*/ 0 w 1044703"/>
              <a:gd name="connsiteY4" fmla="*/ 31735 h 1202705"/>
              <a:gd name="connsiteX0" fmla="*/ 532235 w 1044703"/>
              <a:gd name="connsiteY0" fmla="*/ 273782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2235 w 1044703"/>
              <a:gd name="connsiteY4" fmla="*/ 273782 h 1202705"/>
              <a:gd name="connsiteX0" fmla="*/ 13448 w 1044703"/>
              <a:gd name="connsiteY0" fmla="*/ 35097 h 1202705"/>
              <a:gd name="connsiteX1" fmla="*/ 414975 w 1044703"/>
              <a:gd name="connsiteY1" fmla="*/ 0 h 1202705"/>
              <a:gd name="connsiteX2" fmla="*/ 1044703 w 1044703"/>
              <a:gd name="connsiteY2" fmla="*/ 100853 h 1202705"/>
              <a:gd name="connsiteX3" fmla="*/ 542320 w 1044703"/>
              <a:gd name="connsiteY3" fmla="*/ 273782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836273 h 1202705"/>
              <a:gd name="connsiteX6" fmla="*/ 6723 w 1044703"/>
              <a:gd name="connsiteY6" fmla="*/ 38459 h 1202705"/>
              <a:gd name="connsiteX7" fmla="*/ 50426 w 1044703"/>
              <a:gd name="connsiteY7" fmla="*/ 41821 h 1202705"/>
              <a:gd name="connsiteX8" fmla="*/ 535596 w 1044703"/>
              <a:gd name="connsiteY8" fmla="*/ 277144 h 1202705"/>
              <a:gd name="connsiteX9" fmla="*/ 1037978 w 1044703"/>
              <a:gd name="connsiteY9" fmla="*/ 100854 h 1202705"/>
              <a:gd name="connsiteX10" fmla="*/ 535595 w 1044703"/>
              <a:gd name="connsiteY10" fmla="*/ 297315 h 1202705"/>
              <a:gd name="connsiteX11" fmla="*/ 538959 w 1044703"/>
              <a:gd name="connsiteY11" fmla="*/ 1192619 h 1202705"/>
              <a:gd name="connsiteX0" fmla="*/ 0 w 1044703"/>
              <a:gd name="connsiteY0" fmla="*/ 31735 h 1202705"/>
              <a:gd name="connsiteX1" fmla="*/ 535596 w 1044703"/>
              <a:gd name="connsiteY1" fmla="*/ 216633 h 1202705"/>
              <a:gd name="connsiteX2" fmla="*/ 538958 w 1044703"/>
              <a:gd name="connsiteY2" fmla="*/ 1202705 h 1202705"/>
              <a:gd name="connsiteX3" fmla="*/ 6724 w 1044703"/>
              <a:gd name="connsiteY3" fmla="*/ 839634 h 1202705"/>
              <a:gd name="connsiteX4" fmla="*/ 0 w 1044703"/>
              <a:gd name="connsiteY4" fmla="*/ 31735 h 1202705"/>
              <a:gd name="connsiteX0" fmla="*/ 532235 w 1044703"/>
              <a:gd name="connsiteY0" fmla="*/ 273782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2235 w 1044703"/>
              <a:gd name="connsiteY4" fmla="*/ 273782 h 1202705"/>
              <a:gd name="connsiteX0" fmla="*/ 13448 w 1044703"/>
              <a:gd name="connsiteY0" fmla="*/ 35097 h 1202705"/>
              <a:gd name="connsiteX1" fmla="*/ 414975 w 1044703"/>
              <a:gd name="connsiteY1" fmla="*/ 0 h 1202705"/>
              <a:gd name="connsiteX2" fmla="*/ 1044703 w 1044703"/>
              <a:gd name="connsiteY2" fmla="*/ 100853 h 1202705"/>
              <a:gd name="connsiteX3" fmla="*/ 542320 w 1044703"/>
              <a:gd name="connsiteY3" fmla="*/ 273782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836273 h 1202705"/>
              <a:gd name="connsiteX6" fmla="*/ 6723 w 1044703"/>
              <a:gd name="connsiteY6" fmla="*/ 38459 h 1202705"/>
              <a:gd name="connsiteX7" fmla="*/ 50426 w 1044703"/>
              <a:gd name="connsiteY7" fmla="*/ 41821 h 1202705"/>
              <a:gd name="connsiteX8" fmla="*/ 535596 w 1044703"/>
              <a:gd name="connsiteY8" fmla="*/ 223356 h 1202705"/>
              <a:gd name="connsiteX9" fmla="*/ 1037978 w 1044703"/>
              <a:gd name="connsiteY9" fmla="*/ 100854 h 1202705"/>
              <a:gd name="connsiteX10" fmla="*/ 535595 w 1044703"/>
              <a:gd name="connsiteY10" fmla="*/ 297315 h 1202705"/>
              <a:gd name="connsiteX11" fmla="*/ 538959 w 1044703"/>
              <a:gd name="connsiteY11" fmla="*/ 1192619 h 1202705"/>
              <a:gd name="connsiteX0" fmla="*/ 0 w 1044703"/>
              <a:gd name="connsiteY0" fmla="*/ 31735 h 1202705"/>
              <a:gd name="connsiteX1" fmla="*/ 535596 w 1044703"/>
              <a:gd name="connsiteY1" fmla="*/ 216633 h 1202705"/>
              <a:gd name="connsiteX2" fmla="*/ 538958 w 1044703"/>
              <a:gd name="connsiteY2" fmla="*/ 1202705 h 1202705"/>
              <a:gd name="connsiteX3" fmla="*/ 6724 w 1044703"/>
              <a:gd name="connsiteY3" fmla="*/ 839634 h 1202705"/>
              <a:gd name="connsiteX4" fmla="*/ 0 w 1044703"/>
              <a:gd name="connsiteY4" fmla="*/ 31735 h 1202705"/>
              <a:gd name="connsiteX0" fmla="*/ 532235 w 1044703"/>
              <a:gd name="connsiteY0" fmla="*/ 273782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2235 w 1044703"/>
              <a:gd name="connsiteY4" fmla="*/ 273782 h 1202705"/>
              <a:gd name="connsiteX0" fmla="*/ 13448 w 1044703"/>
              <a:gd name="connsiteY0" fmla="*/ 35097 h 1202705"/>
              <a:gd name="connsiteX1" fmla="*/ 414975 w 1044703"/>
              <a:gd name="connsiteY1" fmla="*/ 0 h 1202705"/>
              <a:gd name="connsiteX2" fmla="*/ 1044703 w 1044703"/>
              <a:gd name="connsiteY2" fmla="*/ 100853 h 1202705"/>
              <a:gd name="connsiteX3" fmla="*/ 528873 w 1044703"/>
              <a:gd name="connsiteY3" fmla="*/ 226717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836273 h 1202705"/>
              <a:gd name="connsiteX6" fmla="*/ 6723 w 1044703"/>
              <a:gd name="connsiteY6" fmla="*/ 38459 h 1202705"/>
              <a:gd name="connsiteX7" fmla="*/ 50426 w 1044703"/>
              <a:gd name="connsiteY7" fmla="*/ 41821 h 1202705"/>
              <a:gd name="connsiteX8" fmla="*/ 535596 w 1044703"/>
              <a:gd name="connsiteY8" fmla="*/ 223356 h 1202705"/>
              <a:gd name="connsiteX9" fmla="*/ 1037978 w 1044703"/>
              <a:gd name="connsiteY9" fmla="*/ 100854 h 1202705"/>
              <a:gd name="connsiteX10" fmla="*/ 535595 w 1044703"/>
              <a:gd name="connsiteY10" fmla="*/ 297315 h 1202705"/>
              <a:gd name="connsiteX11" fmla="*/ 538959 w 1044703"/>
              <a:gd name="connsiteY11" fmla="*/ 1192619 h 1202705"/>
              <a:gd name="connsiteX0" fmla="*/ 0 w 1044703"/>
              <a:gd name="connsiteY0" fmla="*/ 31735 h 1202705"/>
              <a:gd name="connsiteX1" fmla="*/ 535596 w 1044703"/>
              <a:gd name="connsiteY1" fmla="*/ 216633 h 1202705"/>
              <a:gd name="connsiteX2" fmla="*/ 538958 w 1044703"/>
              <a:gd name="connsiteY2" fmla="*/ 1202705 h 1202705"/>
              <a:gd name="connsiteX3" fmla="*/ 6724 w 1044703"/>
              <a:gd name="connsiteY3" fmla="*/ 839634 h 1202705"/>
              <a:gd name="connsiteX4" fmla="*/ 0 w 1044703"/>
              <a:gd name="connsiteY4" fmla="*/ 31735 h 1202705"/>
              <a:gd name="connsiteX0" fmla="*/ 538958 w 1044703"/>
              <a:gd name="connsiteY0" fmla="*/ 223355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8958 w 1044703"/>
              <a:gd name="connsiteY4" fmla="*/ 223355 h 1202705"/>
              <a:gd name="connsiteX0" fmla="*/ 13448 w 1044703"/>
              <a:gd name="connsiteY0" fmla="*/ 35097 h 1202705"/>
              <a:gd name="connsiteX1" fmla="*/ 414975 w 1044703"/>
              <a:gd name="connsiteY1" fmla="*/ 0 h 1202705"/>
              <a:gd name="connsiteX2" fmla="*/ 1044703 w 1044703"/>
              <a:gd name="connsiteY2" fmla="*/ 100853 h 1202705"/>
              <a:gd name="connsiteX3" fmla="*/ 528873 w 1044703"/>
              <a:gd name="connsiteY3" fmla="*/ 226717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836273 h 1202705"/>
              <a:gd name="connsiteX6" fmla="*/ 6723 w 1044703"/>
              <a:gd name="connsiteY6" fmla="*/ 38459 h 1202705"/>
              <a:gd name="connsiteX7" fmla="*/ 50426 w 1044703"/>
              <a:gd name="connsiteY7" fmla="*/ 41821 h 1202705"/>
              <a:gd name="connsiteX8" fmla="*/ 535596 w 1044703"/>
              <a:gd name="connsiteY8" fmla="*/ 223356 h 1202705"/>
              <a:gd name="connsiteX9" fmla="*/ 1037978 w 1044703"/>
              <a:gd name="connsiteY9" fmla="*/ 100854 h 1202705"/>
              <a:gd name="connsiteX10" fmla="*/ 535595 w 1044703"/>
              <a:gd name="connsiteY10" fmla="*/ 297315 h 1202705"/>
              <a:gd name="connsiteX11" fmla="*/ 538959 w 1044703"/>
              <a:gd name="connsiteY11" fmla="*/ 1192619 h 1202705"/>
              <a:gd name="connsiteX0" fmla="*/ 0 w 1044703"/>
              <a:gd name="connsiteY0" fmla="*/ 31735 h 1202705"/>
              <a:gd name="connsiteX1" fmla="*/ 535596 w 1044703"/>
              <a:gd name="connsiteY1" fmla="*/ 216633 h 1202705"/>
              <a:gd name="connsiteX2" fmla="*/ 538958 w 1044703"/>
              <a:gd name="connsiteY2" fmla="*/ 1202705 h 1202705"/>
              <a:gd name="connsiteX3" fmla="*/ 6724 w 1044703"/>
              <a:gd name="connsiteY3" fmla="*/ 839634 h 1202705"/>
              <a:gd name="connsiteX4" fmla="*/ 0 w 1044703"/>
              <a:gd name="connsiteY4" fmla="*/ 31735 h 1202705"/>
              <a:gd name="connsiteX0" fmla="*/ 538958 w 1044703"/>
              <a:gd name="connsiteY0" fmla="*/ 223355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8958 w 1044703"/>
              <a:gd name="connsiteY4" fmla="*/ 223355 h 1202705"/>
              <a:gd name="connsiteX0" fmla="*/ 13448 w 1044703"/>
              <a:gd name="connsiteY0" fmla="*/ 35097 h 1202705"/>
              <a:gd name="connsiteX1" fmla="*/ 414975 w 1044703"/>
              <a:gd name="connsiteY1" fmla="*/ 0 h 1202705"/>
              <a:gd name="connsiteX2" fmla="*/ 1044703 w 1044703"/>
              <a:gd name="connsiteY2" fmla="*/ 100853 h 1202705"/>
              <a:gd name="connsiteX3" fmla="*/ 528873 w 1044703"/>
              <a:gd name="connsiteY3" fmla="*/ 226717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916956 h 1202705"/>
              <a:gd name="connsiteX6" fmla="*/ 6723 w 1044703"/>
              <a:gd name="connsiteY6" fmla="*/ 38459 h 1202705"/>
              <a:gd name="connsiteX7" fmla="*/ 50426 w 1044703"/>
              <a:gd name="connsiteY7" fmla="*/ 41821 h 1202705"/>
              <a:gd name="connsiteX8" fmla="*/ 535596 w 1044703"/>
              <a:gd name="connsiteY8" fmla="*/ 223356 h 1202705"/>
              <a:gd name="connsiteX9" fmla="*/ 1037978 w 1044703"/>
              <a:gd name="connsiteY9" fmla="*/ 100854 h 1202705"/>
              <a:gd name="connsiteX10" fmla="*/ 535595 w 1044703"/>
              <a:gd name="connsiteY10" fmla="*/ 297315 h 1202705"/>
              <a:gd name="connsiteX11" fmla="*/ 538959 w 1044703"/>
              <a:gd name="connsiteY11" fmla="*/ 1192619 h 1202705"/>
              <a:gd name="connsiteX0" fmla="*/ 0 w 1044703"/>
              <a:gd name="connsiteY0" fmla="*/ 31735 h 1202705"/>
              <a:gd name="connsiteX1" fmla="*/ 535596 w 1044703"/>
              <a:gd name="connsiteY1" fmla="*/ 216633 h 1202705"/>
              <a:gd name="connsiteX2" fmla="*/ 538958 w 1044703"/>
              <a:gd name="connsiteY2" fmla="*/ 1202705 h 1202705"/>
              <a:gd name="connsiteX3" fmla="*/ 6724 w 1044703"/>
              <a:gd name="connsiteY3" fmla="*/ 910231 h 1202705"/>
              <a:gd name="connsiteX4" fmla="*/ 0 w 1044703"/>
              <a:gd name="connsiteY4" fmla="*/ 31735 h 1202705"/>
              <a:gd name="connsiteX0" fmla="*/ 538958 w 1044703"/>
              <a:gd name="connsiteY0" fmla="*/ 223355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8958 w 1044703"/>
              <a:gd name="connsiteY4" fmla="*/ 223355 h 1202705"/>
              <a:gd name="connsiteX0" fmla="*/ 13448 w 1044703"/>
              <a:gd name="connsiteY0" fmla="*/ 35097 h 1202705"/>
              <a:gd name="connsiteX1" fmla="*/ 414975 w 1044703"/>
              <a:gd name="connsiteY1" fmla="*/ 0 h 1202705"/>
              <a:gd name="connsiteX2" fmla="*/ 1044703 w 1044703"/>
              <a:gd name="connsiteY2" fmla="*/ 100853 h 1202705"/>
              <a:gd name="connsiteX3" fmla="*/ 528873 w 1044703"/>
              <a:gd name="connsiteY3" fmla="*/ 226717 h 1202705"/>
              <a:gd name="connsiteX4" fmla="*/ 13448 w 1044703"/>
              <a:gd name="connsiteY4" fmla="*/ 35097 h 1202705"/>
              <a:gd name="connsiteX0" fmla="*/ 6723 w 1044703"/>
              <a:gd name="connsiteY0" fmla="*/ 38459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916956 h 1202705"/>
              <a:gd name="connsiteX6" fmla="*/ 6723 w 1044703"/>
              <a:gd name="connsiteY6" fmla="*/ 38459 h 1202705"/>
              <a:gd name="connsiteX7" fmla="*/ 50426 w 1044703"/>
              <a:gd name="connsiteY7" fmla="*/ 41821 h 1202705"/>
              <a:gd name="connsiteX8" fmla="*/ 535596 w 1044703"/>
              <a:gd name="connsiteY8" fmla="*/ 223356 h 1202705"/>
              <a:gd name="connsiteX9" fmla="*/ 1037978 w 1044703"/>
              <a:gd name="connsiteY9" fmla="*/ 100854 h 1202705"/>
              <a:gd name="connsiteX10" fmla="*/ 535595 w 1044703"/>
              <a:gd name="connsiteY10" fmla="*/ 297315 h 1202705"/>
              <a:gd name="connsiteX11" fmla="*/ 538959 w 1044703"/>
              <a:gd name="connsiteY11" fmla="*/ 1192619 h 1202705"/>
              <a:gd name="connsiteX0" fmla="*/ 0 w 1044703"/>
              <a:gd name="connsiteY0" fmla="*/ 31735 h 1202705"/>
              <a:gd name="connsiteX1" fmla="*/ 535596 w 1044703"/>
              <a:gd name="connsiteY1" fmla="*/ 216633 h 1202705"/>
              <a:gd name="connsiteX2" fmla="*/ 538958 w 1044703"/>
              <a:gd name="connsiteY2" fmla="*/ 1202705 h 1202705"/>
              <a:gd name="connsiteX3" fmla="*/ 6724 w 1044703"/>
              <a:gd name="connsiteY3" fmla="*/ 910231 h 1202705"/>
              <a:gd name="connsiteX4" fmla="*/ 0 w 1044703"/>
              <a:gd name="connsiteY4" fmla="*/ 31735 h 1202705"/>
              <a:gd name="connsiteX0" fmla="*/ 538958 w 1044703"/>
              <a:gd name="connsiteY0" fmla="*/ 223355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8958 w 1044703"/>
              <a:gd name="connsiteY4" fmla="*/ 223355 h 1202705"/>
              <a:gd name="connsiteX0" fmla="*/ 13448 w 1044703"/>
              <a:gd name="connsiteY0" fmla="*/ 35097 h 1202705"/>
              <a:gd name="connsiteX1" fmla="*/ 414975 w 1044703"/>
              <a:gd name="connsiteY1" fmla="*/ 0 h 1202705"/>
              <a:gd name="connsiteX2" fmla="*/ 1044703 w 1044703"/>
              <a:gd name="connsiteY2" fmla="*/ 100853 h 1202705"/>
              <a:gd name="connsiteX3" fmla="*/ 528873 w 1044703"/>
              <a:gd name="connsiteY3" fmla="*/ 226717 h 1202705"/>
              <a:gd name="connsiteX4" fmla="*/ 13448 w 1044703"/>
              <a:gd name="connsiteY4" fmla="*/ 35097 h 1202705"/>
              <a:gd name="connsiteX0" fmla="*/ 6723 w 1044703"/>
              <a:gd name="connsiteY0" fmla="*/ 65353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916956 h 1202705"/>
              <a:gd name="connsiteX6" fmla="*/ 6723 w 1044703"/>
              <a:gd name="connsiteY6" fmla="*/ 65353 h 1202705"/>
              <a:gd name="connsiteX7" fmla="*/ 50426 w 1044703"/>
              <a:gd name="connsiteY7" fmla="*/ 41821 h 1202705"/>
              <a:gd name="connsiteX8" fmla="*/ 535596 w 1044703"/>
              <a:gd name="connsiteY8" fmla="*/ 223356 h 1202705"/>
              <a:gd name="connsiteX9" fmla="*/ 1037978 w 1044703"/>
              <a:gd name="connsiteY9" fmla="*/ 100854 h 1202705"/>
              <a:gd name="connsiteX10" fmla="*/ 535595 w 1044703"/>
              <a:gd name="connsiteY10" fmla="*/ 297315 h 1202705"/>
              <a:gd name="connsiteX11" fmla="*/ 538959 w 1044703"/>
              <a:gd name="connsiteY11" fmla="*/ 1192619 h 1202705"/>
              <a:gd name="connsiteX0" fmla="*/ 0 w 1044703"/>
              <a:gd name="connsiteY0" fmla="*/ 31735 h 1202705"/>
              <a:gd name="connsiteX1" fmla="*/ 535596 w 1044703"/>
              <a:gd name="connsiteY1" fmla="*/ 216633 h 1202705"/>
              <a:gd name="connsiteX2" fmla="*/ 538958 w 1044703"/>
              <a:gd name="connsiteY2" fmla="*/ 1202705 h 1202705"/>
              <a:gd name="connsiteX3" fmla="*/ 6724 w 1044703"/>
              <a:gd name="connsiteY3" fmla="*/ 910231 h 1202705"/>
              <a:gd name="connsiteX4" fmla="*/ 0 w 1044703"/>
              <a:gd name="connsiteY4" fmla="*/ 31735 h 1202705"/>
              <a:gd name="connsiteX0" fmla="*/ 538958 w 1044703"/>
              <a:gd name="connsiteY0" fmla="*/ 223355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8958 w 1044703"/>
              <a:gd name="connsiteY4" fmla="*/ 223355 h 1202705"/>
              <a:gd name="connsiteX0" fmla="*/ 13448 w 1044703"/>
              <a:gd name="connsiteY0" fmla="*/ 61991 h 1202705"/>
              <a:gd name="connsiteX1" fmla="*/ 414975 w 1044703"/>
              <a:gd name="connsiteY1" fmla="*/ 0 h 1202705"/>
              <a:gd name="connsiteX2" fmla="*/ 1044703 w 1044703"/>
              <a:gd name="connsiteY2" fmla="*/ 100853 h 1202705"/>
              <a:gd name="connsiteX3" fmla="*/ 528873 w 1044703"/>
              <a:gd name="connsiteY3" fmla="*/ 226717 h 1202705"/>
              <a:gd name="connsiteX4" fmla="*/ 13448 w 1044703"/>
              <a:gd name="connsiteY4" fmla="*/ 61991 h 1202705"/>
              <a:gd name="connsiteX0" fmla="*/ 6723 w 1044703"/>
              <a:gd name="connsiteY0" fmla="*/ 65353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916956 h 1202705"/>
              <a:gd name="connsiteX6" fmla="*/ 6723 w 1044703"/>
              <a:gd name="connsiteY6" fmla="*/ 65353 h 1202705"/>
              <a:gd name="connsiteX7" fmla="*/ 50426 w 1044703"/>
              <a:gd name="connsiteY7" fmla="*/ 41821 h 1202705"/>
              <a:gd name="connsiteX8" fmla="*/ 535596 w 1044703"/>
              <a:gd name="connsiteY8" fmla="*/ 223356 h 1202705"/>
              <a:gd name="connsiteX9" fmla="*/ 1037978 w 1044703"/>
              <a:gd name="connsiteY9" fmla="*/ 100854 h 1202705"/>
              <a:gd name="connsiteX10" fmla="*/ 535595 w 1044703"/>
              <a:gd name="connsiteY10" fmla="*/ 297315 h 1202705"/>
              <a:gd name="connsiteX11" fmla="*/ 538959 w 1044703"/>
              <a:gd name="connsiteY11" fmla="*/ 1192619 h 1202705"/>
              <a:gd name="connsiteX0" fmla="*/ 0 w 1044703"/>
              <a:gd name="connsiteY0" fmla="*/ 65353 h 1202705"/>
              <a:gd name="connsiteX1" fmla="*/ 535596 w 1044703"/>
              <a:gd name="connsiteY1" fmla="*/ 216633 h 1202705"/>
              <a:gd name="connsiteX2" fmla="*/ 538958 w 1044703"/>
              <a:gd name="connsiteY2" fmla="*/ 1202705 h 1202705"/>
              <a:gd name="connsiteX3" fmla="*/ 6724 w 1044703"/>
              <a:gd name="connsiteY3" fmla="*/ 910231 h 1202705"/>
              <a:gd name="connsiteX4" fmla="*/ 0 w 1044703"/>
              <a:gd name="connsiteY4" fmla="*/ 65353 h 1202705"/>
              <a:gd name="connsiteX0" fmla="*/ 538958 w 1044703"/>
              <a:gd name="connsiteY0" fmla="*/ 223355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8958 w 1044703"/>
              <a:gd name="connsiteY4" fmla="*/ 223355 h 1202705"/>
              <a:gd name="connsiteX0" fmla="*/ 13448 w 1044703"/>
              <a:gd name="connsiteY0" fmla="*/ 61991 h 1202705"/>
              <a:gd name="connsiteX1" fmla="*/ 414975 w 1044703"/>
              <a:gd name="connsiteY1" fmla="*/ 0 h 1202705"/>
              <a:gd name="connsiteX2" fmla="*/ 1044703 w 1044703"/>
              <a:gd name="connsiteY2" fmla="*/ 100853 h 1202705"/>
              <a:gd name="connsiteX3" fmla="*/ 528873 w 1044703"/>
              <a:gd name="connsiteY3" fmla="*/ 226717 h 1202705"/>
              <a:gd name="connsiteX4" fmla="*/ 13448 w 1044703"/>
              <a:gd name="connsiteY4" fmla="*/ 61991 h 1202705"/>
              <a:gd name="connsiteX0" fmla="*/ 6723 w 1044703"/>
              <a:gd name="connsiteY0" fmla="*/ 65353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916956 h 1202705"/>
              <a:gd name="connsiteX6" fmla="*/ 6723 w 1044703"/>
              <a:gd name="connsiteY6" fmla="*/ 65353 h 1202705"/>
              <a:gd name="connsiteX7" fmla="*/ 50426 w 1044703"/>
              <a:gd name="connsiteY7" fmla="*/ 41821 h 1202705"/>
              <a:gd name="connsiteX8" fmla="*/ 535596 w 1044703"/>
              <a:gd name="connsiteY8" fmla="*/ 223356 h 1202705"/>
              <a:gd name="connsiteX9" fmla="*/ 1037978 w 1044703"/>
              <a:gd name="connsiteY9" fmla="*/ 100854 h 1202705"/>
              <a:gd name="connsiteX10" fmla="*/ 535595 w 1044703"/>
              <a:gd name="connsiteY10" fmla="*/ 297315 h 1202705"/>
              <a:gd name="connsiteX11" fmla="*/ 538959 w 1044703"/>
              <a:gd name="connsiteY11" fmla="*/ 1192619 h 1202705"/>
              <a:gd name="connsiteX0" fmla="*/ 0 w 1044703"/>
              <a:gd name="connsiteY0" fmla="*/ 65353 h 1202705"/>
              <a:gd name="connsiteX1" fmla="*/ 535596 w 1044703"/>
              <a:gd name="connsiteY1" fmla="*/ 216633 h 1202705"/>
              <a:gd name="connsiteX2" fmla="*/ 538958 w 1044703"/>
              <a:gd name="connsiteY2" fmla="*/ 1202705 h 1202705"/>
              <a:gd name="connsiteX3" fmla="*/ 6724 w 1044703"/>
              <a:gd name="connsiteY3" fmla="*/ 910231 h 1202705"/>
              <a:gd name="connsiteX4" fmla="*/ 0 w 1044703"/>
              <a:gd name="connsiteY4" fmla="*/ 65353 h 1202705"/>
              <a:gd name="connsiteX0" fmla="*/ 538958 w 1044703"/>
              <a:gd name="connsiteY0" fmla="*/ 223355 h 1202705"/>
              <a:gd name="connsiteX1" fmla="*/ 1041340 w 1044703"/>
              <a:gd name="connsiteY1" fmla="*/ 100854 h 1202705"/>
              <a:gd name="connsiteX2" fmla="*/ 1041340 w 1044703"/>
              <a:gd name="connsiteY2" fmla="*/ 1006243 h 1202705"/>
              <a:gd name="connsiteX3" fmla="*/ 542320 w 1044703"/>
              <a:gd name="connsiteY3" fmla="*/ 1199343 h 1202705"/>
              <a:gd name="connsiteX4" fmla="*/ 538958 w 1044703"/>
              <a:gd name="connsiteY4" fmla="*/ 223355 h 1202705"/>
              <a:gd name="connsiteX0" fmla="*/ 13448 w 1044703"/>
              <a:gd name="connsiteY0" fmla="*/ 61991 h 1202705"/>
              <a:gd name="connsiteX1" fmla="*/ 414975 w 1044703"/>
              <a:gd name="connsiteY1" fmla="*/ 0 h 1202705"/>
              <a:gd name="connsiteX2" fmla="*/ 1044703 w 1044703"/>
              <a:gd name="connsiteY2" fmla="*/ 100853 h 1202705"/>
              <a:gd name="connsiteX3" fmla="*/ 528873 w 1044703"/>
              <a:gd name="connsiteY3" fmla="*/ 226717 h 1202705"/>
              <a:gd name="connsiteX4" fmla="*/ 13448 w 1044703"/>
              <a:gd name="connsiteY4" fmla="*/ 61991 h 1202705"/>
              <a:gd name="connsiteX0" fmla="*/ 6723 w 1044703"/>
              <a:gd name="connsiteY0" fmla="*/ 65353 h 1202705"/>
              <a:gd name="connsiteX1" fmla="*/ 411615 w 1044703"/>
              <a:gd name="connsiteY1" fmla="*/ 0 h 1202705"/>
              <a:gd name="connsiteX2" fmla="*/ 1037978 w 1044703"/>
              <a:gd name="connsiteY2" fmla="*/ 100853 h 1202705"/>
              <a:gd name="connsiteX3" fmla="*/ 1044702 w 1044703"/>
              <a:gd name="connsiteY3" fmla="*/ 1009606 h 1202705"/>
              <a:gd name="connsiteX4" fmla="*/ 535597 w 1044703"/>
              <a:gd name="connsiteY4" fmla="*/ 1202705 h 1202705"/>
              <a:gd name="connsiteX5" fmla="*/ 10086 w 1044703"/>
              <a:gd name="connsiteY5" fmla="*/ 916956 h 1202705"/>
              <a:gd name="connsiteX6" fmla="*/ 6723 w 1044703"/>
              <a:gd name="connsiteY6" fmla="*/ 65353 h 1202705"/>
              <a:gd name="connsiteX7" fmla="*/ 10085 w 1044703"/>
              <a:gd name="connsiteY7" fmla="*/ 65353 h 1202705"/>
              <a:gd name="connsiteX8" fmla="*/ 535596 w 1044703"/>
              <a:gd name="connsiteY8" fmla="*/ 223356 h 1202705"/>
              <a:gd name="connsiteX9" fmla="*/ 1037978 w 1044703"/>
              <a:gd name="connsiteY9" fmla="*/ 100854 h 1202705"/>
              <a:gd name="connsiteX10" fmla="*/ 535595 w 1044703"/>
              <a:gd name="connsiteY10" fmla="*/ 297315 h 1202705"/>
              <a:gd name="connsiteX11" fmla="*/ 538959 w 1044703"/>
              <a:gd name="connsiteY11" fmla="*/ 1192619 h 1202705"/>
              <a:gd name="connsiteX0" fmla="*/ 30278 w 1074981"/>
              <a:gd name="connsiteY0" fmla="*/ 65353 h 1202705"/>
              <a:gd name="connsiteX1" fmla="*/ 565874 w 1074981"/>
              <a:gd name="connsiteY1" fmla="*/ 216633 h 1202705"/>
              <a:gd name="connsiteX2" fmla="*/ 569236 w 1074981"/>
              <a:gd name="connsiteY2" fmla="*/ 1202705 h 1202705"/>
              <a:gd name="connsiteX3" fmla="*/ 37002 w 1074981"/>
              <a:gd name="connsiteY3" fmla="*/ 910231 h 1202705"/>
              <a:gd name="connsiteX4" fmla="*/ 30278 w 1074981"/>
              <a:gd name="connsiteY4" fmla="*/ 65353 h 1202705"/>
              <a:gd name="connsiteX0" fmla="*/ 569236 w 1074981"/>
              <a:gd name="connsiteY0" fmla="*/ 223355 h 1202705"/>
              <a:gd name="connsiteX1" fmla="*/ 1071618 w 1074981"/>
              <a:gd name="connsiteY1" fmla="*/ 100854 h 1202705"/>
              <a:gd name="connsiteX2" fmla="*/ 1071618 w 1074981"/>
              <a:gd name="connsiteY2" fmla="*/ 1006243 h 1202705"/>
              <a:gd name="connsiteX3" fmla="*/ 572598 w 1074981"/>
              <a:gd name="connsiteY3" fmla="*/ 1199343 h 1202705"/>
              <a:gd name="connsiteX4" fmla="*/ 569236 w 1074981"/>
              <a:gd name="connsiteY4" fmla="*/ 223355 h 1202705"/>
              <a:gd name="connsiteX0" fmla="*/ 43726 w 1074981"/>
              <a:gd name="connsiteY0" fmla="*/ 61991 h 1202705"/>
              <a:gd name="connsiteX1" fmla="*/ 445253 w 1074981"/>
              <a:gd name="connsiteY1" fmla="*/ 0 h 1202705"/>
              <a:gd name="connsiteX2" fmla="*/ 1074981 w 1074981"/>
              <a:gd name="connsiteY2" fmla="*/ 100853 h 1202705"/>
              <a:gd name="connsiteX3" fmla="*/ 559151 w 1074981"/>
              <a:gd name="connsiteY3" fmla="*/ 226717 h 1202705"/>
              <a:gd name="connsiteX4" fmla="*/ 43726 w 1074981"/>
              <a:gd name="connsiteY4" fmla="*/ 61991 h 1202705"/>
              <a:gd name="connsiteX0" fmla="*/ 37001 w 1074981"/>
              <a:gd name="connsiteY0" fmla="*/ 65353 h 1202705"/>
              <a:gd name="connsiteX1" fmla="*/ 441893 w 1074981"/>
              <a:gd name="connsiteY1" fmla="*/ 0 h 1202705"/>
              <a:gd name="connsiteX2" fmla="*/ 1068256 w 1074981"/>
              <a:gd name="connsiteY2" fmla="*/ 100853 h 1202705"/>
              <a:gd name="connsiteX3" fmla="*/ 1074980 w 1074981"/>
              <a:gd name="connsiteY3" fmla="*/ 1009606 h 1202705"/>
              <a:gd name="connsiteX4" fmla="*/ 565875 w 1074981"/>
              <a:gd name="connsiteY4" fmla="*/ 1202705 h 1202705"/>
              <a:gd name="connsiteX5" fmla="*/ 23 w 1074981"/>
              <a:gd name="connsiteY5" fmla="*/ 923680 h 1202705"/>
              <a:gd name="connsiteX6" fmla="*/ 37001 w 1074981"/>
              <a:gd name="connsiteY6" fmla="*/ 65353 h 1202705"/>
              <a:gd name="connsiteX7" fmla="*/ 40363 w 1074981"/>
              <a:gd name="connsiteY7" fmla="*/ 65353 h 1202705"/>
              <a:gd name="connsiteX8" fmla="*/ 565874 w 1074981"/>
              <a:gd name="connsiteY8" fmla="*/ 223356 h 1202705"/>
              <a:gd name="connsiteX9" fmla="*/ 1068256 w 1074981"/>
              <a:gd name="connsiteY9" fmla="*/ 100854 h 1202705"/>
              <a:gd name="connsiteX10" fmla="*/ 565873 w 1074981"/>
              <a:gd name="connsiteY10" fmla="*/ 297315 h 1202705"/>
              <a:gd name="connsiteX11" fmla="*/ 569237 w 1074981"/>
              <a:gd name="connsiteY11" fmla="*/ 1192619 h 1202705"/>
              <a:gd name="connsiteX0" fmla="*/ 30278 w 1074981"/>
              <a:gd name="connsiteY0" fmla="*/ 65353 h 1202705"/>
              <a:gd name="connsiteX1" fmla="*/ 565874 w 1074981"/>
              <a:gd name="connsiteY1" fmla="*/ 216633 h 1202705"/>
              <a:gd name="connsiteX2" fmla="*/ 569236 w 1074981"/>
              <a:gd name="connsiteY2" fmla="*/ 1202705 h 1202705"/>
              <a:gd name="connsiteX3" fmla="*/ 37002 w 1074981"/>
              <a:gd name="connsiteY3" fmla="*/ 910231 h 1202705"/>
              <a:gd name="connsiteX4" fmla="*/ 30278 w 1074981"/>
              <a:gd name="connsiteY4" fmla="*/ 65353 h 1202705"/>
              <a:gd name="connsiteX0" fmla="*/ 569236 w 1074981"/>
              <a:gd name="connsiteY0" fmla="*/ 223355 h 1202705"/>
              <a:gd name="connsiteX1" fmla="*/ 1071618 w 1074981"/>
              <a:gd name="connsiteY1" fmla="*/ 100854 h 1202705"/>
              <a:gd name="connsiteX2" fmla="*/ 1071618 w 1074981"/>
              <a:gd name="connsiteY2" fmla="*/ 1006243 h 1202705"/>
              <a:gd name="connsiteX3" fmla="*/ 572598 w 1074981"/>
              <a:gd name="connsiteY3" fmla="*/ 1199343 h 1202705"/>
              <a:gd name="connsiteX4" fmla="*/ 569236 w 1074981"/>
              <a:gd name="connsiteY4" fmla="*/ 223355 h 1202705"/>
              <a:gd name="connsiteX0" fmla="*/ 43726 w 1074981"/>
              <a:gd name="connsiteY0" fmla="*/ 61991 h 1202705"/>
              <a:gd name="connsiteX1" fmla="*/ 445253 w 1074981"/>
              <a:gd name="connsiteY1" fmla="*/ 0 h 1202705"/>
              <a:gd name="connsiteX2" fmla="*/ 1074981 w 1074981"/>
              <a:gd name="connsiteY2" fmla="*/ 100853 h 1202705"/>
              <a:gd name="connsiteX3" fmla="*/ 559151 w 1074981"/>
              <a:gd name="connsiteY3" fmla="*/ 226717 h 1202705"/>
              <a:gd name="connsiteX4" fmla="*/ 43726 w 1074981"/>
              <a:gd name="connsiteY4" fmla="*/ 61991 h 1202705"/>
              <a:gd name="connsiteX0" fmla="*/ 37001 w 1074981"/>
              <a:gd name="connsiteY0" fmla="*/ 65353 h 1202705"/>
              <a:gd name="connsiteX1" fmla="*/ 441893 w 1074981"/>
              <a:gd name="connsiteY1" fmla="*/ 0 h 1202705"/>
              <a:gd name="connsiteX2" fmla="*/ 1068256 w 1074981"/>
              <a:gd name="connsiteY2" fmla="*/ 100853 h 1202705"/>
              <a:gd name="connsiteX3" fmla="*/ 1074980 w 1074981"/>
              <a:gd name="connsiteY3" fmla="*/ 1009606 h 1202705"/>
              <a:gd name="connsiteX4" fmla="*/ 565875 w 1074981"/>
              <a:gd name="connsiteY4" fmla="*/ 1202705 h 1202705"/>
              <a:gd name="connsiteX5" fmla="*/ 23 w 1074981"/>
              <a:gd name="connsiteY5" fmla="*/ 923680 h 1202705"/>
              <a:gd name="connsiteX6" fmla="*/ 37001 w 1074981"/>
              <a:gd name="connsiteY6" fmla="*/ 65353 h 1202705"/>
              <a:gd name="connsiteX7" fmla="*/ 70619 w 1074981"/>
              <a:gd name="connsiteY7" fmla="*/ 65353 h 1202705"/>
              <a:gd name="connsiteX8" fmla="*/ 565874 w 1074981"/>
              <a:gd name="connsiteY8" fmla="*/ 223356 h 1202705"/>
              <a:gd name="connsiteX9" fmla="*/ 1068256 w 1074981"/>
              <a:gd name="connsiteY9" fmla="*/ 100854 h 1202705"/>
              <a:gd name="connsiteX10" fmla="*/ 565873 w 1074981"/>
              <a:gd name="connsiteY10" fmla="*/ 297315 h 1202705"/>
              <a:gd name="connsiteX11" fmla="*/ 569237 w 1074981"/>
              <a:gd name="connsiteY11" fmla="*/ 1192619 h 1202705"/>
              <a:gd name="connsiteX0" fmla="*/ 33618 w 1078321"/>
              <a:gd name="connsiteY0" fmla="*/ 65353 h 1202705"/>
              <a:gd name="connsiteX1" fmla="*/ 569214 w 1078321"/>
              <a:gd name="connsiteY1" fmla="*/ 216633 h 1202705"/>
              <a:gd name="connsiteX2" fmla="*/ 572576 w 1078321"/>
              <a:gd name="connsiteY2" fmla="*/ 1202705 h 1202705"/>
              <a:gd name="connsiteX3" fmla="*/ 40342 w 1078321"/>
              <a:gd name="connsiteY3" fmla="*/ 910231 h 1202705"/>
              <a:gd name="connsiteX4" fmla="*/ 33618 w 1078321"/>
              <a:gd name="connsiteY4" fmla="*/ 65353 h 1202705"/>
              <a:gd name="connsiteX0" fmla="*/ 572576 w 1078321"/>
              <a:gd name="connsiteY0" fmla="*/ 223355 h 1202705"/>
              <a:gd name="connsiteX1" fmla="*/ 1074958 w 1078321"/>
              <a:gd name="connsiteY1" fmla="*/ 100854 h 1202705"/>
              <a:gd name="connsiteX2" fmla="*/ 1074958 w 1078321"/>
              <a:gd name="connsiteY2" fmla="*/ 1006243 h 1202705"/>
              <a:gd name="connsiteX3" fmla="*/ 575938 w 1078321"/>
              <a:gd name="connsiteY3" fmla="*/ 1199343 h 1202705"/>
              <a:gd name="connsiteX4" fmla="*/ 572576 w 1078321"/>
              <a:gd name="connsiteY4" fmla="*/ 223355 h 1202705"/>
              <a:gd name="connsiteX0" fmla="*/ 47066 w 1078321"/>
              <a:gd name="connsiteY0" fmla="*/ 61991 h 1202705"/>
              <a:gd name="connsiteX1" fmla="*/ 448593 w 1078321"/>
              <a:gd name="connsiteY1" fmla="*/ 0 h 1202705"/>
              <a:gd name="connsiteX2" fmla="*/ 1078321 w 1078321"/>
              <a:gd name="connsiteY2" fmla="*/ 100853 h 1202705"/>
              <a:gd name="connsiteX3" fmla="*/ 562491 w 1078321"/>
              <a:gd name="connsiteY3" fmla="*/ 226717 h 1202705"/>
              <a:gd name="connsiteX4" fmla="*/ 47066 w 1078321"/>
              <a:gd name="connsiteY4" fmla="*/ 61991 h 1202705"/>
              <a:gd name="connsiteX0" fmla="*/ 0 w 1078321"/>
              <a:gd name="connsiteY0" fmla="*/ 65353 h 1202705"/>
              <a:gd name="connsiteX1" fmla="*/ 445233 w 1078321"/>
              <a:gd name="connsiteY1" fmla="*/ 0 h 1202705"/>
              <a:gd name="connsiteX2" fmla="*/ 1071596 w 1078321"/>
              <a:gd name="connsiteY2" fmla="*/ 100853 h 1202705"/>
              <a:gd name="connsiteX3" fmla="*/ 1078320 w 1078321"/>
              <a:gd name="connsiteY3" fmla="*/ 1009606 h 1202705"/>
              <a:gd name="connsiteX4" fmla="*/ 569215 w 1078321"/>
              <a:gd name="connsiteY4" fmla="*/ 1202705 h 1202705"/>
              <a:gd name="connsiteX5" fmla="*/ 3363 w 1078321"/>
              <a:gd name="connsiteY5" fmla="*/ 923680 h 1202705"/>
              <a:gd name="connsiteX6" fmla="*/ 0 w 1078321"/>
              <a:gd name="connsiteY6" fmla="*/ 65353 h 1202705"/>
              <a:gd name="connsiteX7" fmla="*/ 73959 w 1078321"/>
              <a:gd name="connsiteY7" fmla="*/ 65353 h 1202705"/>
              <a:gd name="connsiteX8" fmla="*/ 569214 w 1078321"/>
              <a:gd name="connsiteY8" fmla="*/ 223356 h 1202705"/>
              <a:gd name="connsiteX9" fmla="*/ 1071596 w 1078321"/>
              <a:gd name="connsiteY9" fmla="*/ 100854 h 1202705"/>
              <a:gd name="connsiteX10" fmla="*/ 569213 w 1078321"/>
              <a:gd name="connsiteY10" fmla="*/ 297315 h 1202705"/>
              <a:gd name="connsiteX11" fmla="*/ 572577 w 1078321"/>
              <a:gd name="connsiteY11" fmla="*/ 1192619 h 1202705"/>
              <a:gd name="connsiteX0" fmla="*/ 33618 w 1078321"/>
              <a:gd name="connsiteY0" fmla="*/ 65353 h 1202705"/>
              <a:gd name="connsiteX1" fmla="*/ 569214 w 1078321"/>
              <a:gd name="connsiteY1" fmla="*/ 216633 h 1202705"/>
              <a:gd name="connsiteX2" fmla="*/ 572576 w 1078321"/>
              <a:gd name="connsiteY2" fmla="*/ 1202705 h 1202705"/>
              <a:gd name="connsiteX3" fmla="*/ 40342 w 1078321"/>
              <a:gd name="connsiteY3" fmla="*/ 910231 h 1202705"/>
              <a:gd name="connsiteX4" fmla="*/ 33618 w 1078321"/>
              <a:gd name="connsiteY4" fmla="*/ 65353 h 1202705"/>
              <a:gd name="connsiteX0" fmla="*/ 572576 w 1078321"/>
              <a:gd name="connsiteY0" fmla="*/ 223355 h 1202705"/>
              <a:gd name="connsiteX1" fmla="*/ 1074958 w 1078321"/>
              <a:gd name="connsiteY1" fmla="*/ 100854 h 1202705"/>
              <a:gd name="connsiteX2" fmla="*/ 1074958 w 1078321"/>
              <a:gd name="connsiteY2" fmla="*/ 1006243 h 1202705"/>
              <a:gd name="connsiteX3" fmla="*/ 575938 w 1078321"/>
              <a:gd name="connsiteY3" fmla="*/ 1199343 h 1202705"/>
              <a:gd name="connsiteX4" fmla="*/ 572576 w 1078321"/>
              <a:gd name="connsiteY4" fmla="*/ 223355 h 1202705"/>
              <a:gd name="connsiteX0" fmla="*/ 1 w 1078321"/>
              <a:gd name="connsiteY0" fmla="*/ 61991 h 1202705"/>
              <a:gd name="connsiteX1" fmla="*/ 448593 w 1078321"/>
              <a:gd name="connsiteY1" fmla="*/ 0 h 1202705"/>
              <a:gd name="connsiteX2" fmla="*/ 1078321 w 1078321"/>
              <a:gd name="connsiteY2" fmla="*/ 100853 h 1202705"/>
              <a:gd name="connsiteX3" fmla="*/ 562491 w 1078321"/>
              <a:gd name="connsiteY3" fmla="*/ 226717 h 1202705"/>
              <a:gd name="connsiteX4" fmla="*/ 1 w 1078321"/>
              <a:gd name="connsiteY4" fmla="*/ 61991 h 1202705"/>
              <a:gd name="connsiteX0" fmla="*/ 0 w 1078321"/>
              <a:gd name="connsiteY0" fmla="*/ 65353 h 1202705"/>
              <a:gd name="connsiteX1" fmla="*/ 445233 w 1078321"/>
              <a:gd name="connsiteY1" fmla="*/ 0 h 1202705"/>
              <a:gd name="connsiteX2" fmla="*/ 1071596 w 1078321"/>
              <a:gd name="connsiteY2" fmla="*/ 100853 h 1202705"/>
              <a:gd name="connsiteX3" fmla="*/ 1078320 w 1078321"/>
              <a:gd name="connsiteY3" fmla="*/ 1009606 h 1202705"/>
              <a:gd name="connsiteX4" fmla="*/ 569215 w 1078321"/>
              <a:gd name="connsiteY4" fmla="*/ 1202705 h 1202705"/>
              <a:gd name="connsiteX5" fmla="*/ 3363 w 1078321"/>
              <a:gd name="connsiteY5" fmla="*/ 923680 h 1202705"/>
              <a:gd name="connsiteX6" fmla="*/ 0 w 1078321"/>
              <a:gd name="connsiteY6" fmla="*/ 65353 h 1202705"/>
              <a:gd name="connsiteX7" fmla="*/ 73959 w 1078321"/>
              <a:gd name="connsiteY7" fmla="*/ 65353 h 1202705"/>
              <a:gd name="connsiteX8" fmla="*/ 569214 w 1078321"/>
              <a:gd name="connsiteY8" fmla="*/ 223356 h 1202705"/>
              <a:gd name="connsiteX9" fmla="*/ 1071596 w 1078321"/>
              <a:gd name="connsiteY9" fmla="*/ 100854 h 1202705"/>
              <a:gd name="connsiteX10" fmla="*/ 569213 w 1078321"/>
              <a:gd name="connsiteY10" fmla="*/ 297315 h 1202705"/>
              <a:gd name="connsiteX11" fmla="*/ 572577 w 1078321"/>
              <a:gd name="connsiteY11" fmla="*/ 1192619 h 1202705"/>
              <a:gd name="connsiteX0" fmla="*/ 0 w 1081683"/>
              <a:gd name="connsiteY0" fmla="*/ 65353 h 1202705"/>
              <a:gd name="connsiteX1" fmla="*/ 572576 w 1081683"/>
              <a:gd name="connsiteY1" fmla="*/ 216633 h 1202705"/>
              <a:gd name="connsiteX2" fmla="*/ 575938 w 1081683"/>
              <a:gd name="connsiteY2" fmla="*/ 1202705 h 1202705"/>
              <a:gd name="connsiteX3" fmla="*/ 43704 w 1081683"/>
              <a:gd name="connsiteY3" fmla="*/ 910231 h 1202705"/>
              <a:gd name="connsiteX4" fmla="*/ 0 w 1081683"/>
              <a:gd name="connsiteY4" fmla="*/ 65353 h 1202705"/>
              <a:gd name="connsiteX0" fmla="*/ 575938 w 1081683"/>
              <a:gd name="connsiteY0" fmla="*/ 223355 h 1202705"/>
              <a:gd name="connsiteX1" fmla="*/ 1078320 w 1081683"/>
              <a:gd name="connsiteY1" fmla="*/ 100854 h 1202705"/>
              <a:gd name="connsiteX2" fmla="*/ 1078320 w 1081683"/>
              <a:gd name="connsiteY2" fmla="*/ 1006243 h 1202705"/>
              <a:gd name="connsiteX3" fmla="*/ 579300 w 1081683"/>
              <a:gd name="connsiteY3" fmla="*/ 1199343 h 1202705"/>
              <a:gd name="connsiteX4" fmla="*/ 575938 w 1081683"/>
              <a:gd name="connsiteY4" fmla="*/ 223355 h 1202705"/>
              <a:gd name="connsiteX0" fmla="*/ 3363 w 1081683"/>
              <a:gd name="connsiteY0" fmla="*/ 61991 h 1202705"/>
              <a:gd name="connsiteX1" fmla="*/ 451955 w 1081683"/>
              <a:gd name="connsiteY1" fmla="*/ 0 h 1202705"/>
              <a:gd name="connsiteX2" fmla="*/ 1081683 w 1081683"/>
              <a:gd name="connsiteY2" fmla="*/ 100853 h 1202705"/>
              <a:gd name="connsiteX3" fmla="*/ 565853 w 1081683"/>
              <a:gd name="connsiteY3" fmla="*/ 226717 h 1202705"/>
              <a:gd name="connsiteX4" fmla="*/ 3363 w 1081683"/>
              <a:gd name="connsiteY4" fmla="*/ 61991 h 1202705"/>
              <a:gd name="connsiteX0" fmla="*/ 3362 w 1081683"/>
              <a:gd name="connsiteY0" fmla="*/ 65353 h 1202705"/>
              <a:gd name="connsiteX1" fmla="*/ 448595 w 1081683"/>
              <a:gd name="connsiteY1" fmla="*/ 0 h 1202705"/>
              <a:gd name="connsiteX2" fmla="*/ 1074958 w 1081683"/>
              <a:gd name="connsiteY2" fmla="*/ 100853 h 1202705"/>
              <a:gd name="connsiteX3" fmla="*/ 1081682 w 1081683"/>
              <a:gd name="connsiteY3" fmla="*/ 1009606 h 1202705"/>
              <a:gd name="connsiteX4" fmla="*/ 572577 w 1081683"/>
              <a:gd name="connsiteY4" fmla="*/ 1202705 h 1202705"/>
              <a:gd name="connsiteX5" fmla="*/ 6725 w 1081683"/>
              <a:gd name="connsiteY5" fmla="*/ 923680 h 1202705"/>
              <a:gd name="connsiteX6" fmla="*/ 3362 w 1081683"/>
              <a:gd name="connsiteY6" fmla="*/ 65353 h 1202705"/>
              <a:gd name="connsiteX7" fmla="*/ 77321 w 1081683"/>
              <a:gd name="connsiteY7" fmla="*/ 65353 h 1202705"/>
              <a:gd name="connsiteX8" fmla="*/ 572576 w 1081683"/>
              <a:gd name="connsiteY8" fmla="*/ 223356 h 1202705"/>
              <a:gd name="connsiteX9" fmla="*/ 1074958 w 1081683"/>
              <a:gd name="connsiteY9" fmla="*/ 100854 h 1202705"/>
              <a:gd name="connsiteX10" fmla="*/ 572575 w 1081683"/>
              <a:gd name="connsiteY10" fmla="*/ 297315 h 1202705"/>
              <a:gd name="connsiteX11" fmla="*/ 575939 w 1081683"/>
              <a:gd name="connsiteY11" fmla="*/ 1192619 h 1202705"/>
              <a:gd name="connsiteX0" fmla="*/ 0 w 1081683"/>
              <a:gd name="connsiteY0" fmla="*/ 65353 h 1202705"/>
              <a:gd name="connsiteX1" fmla="*/ 572576 w 1081683"/>
              <a:gd name="connsiteY1" fmla="*/ 216633 h 1202705"/>
              <a:gd name="connsiteX2" fmla="*/ 575938 w 1081683"/>
              <a:gd name="connsiteY2" fmla="*/ 1202705 h 1202705"/>
              <a:gd name="connsiteX3" fmla="*/ 43704 w 1081683"/>
              <a:gd name="connsiteY3" fmla="*/ 910231 h 1202705"/>
              <a:gd name="connsiteX4" fmla="*/ 0 w 1081683"/>
              <a:gd name="connsiteY4" fmla="*/ 65353 h 1202705"/>
              <a:gd name="connsiteX0" fmla="*/ 575938 w 1081683"/>
              <a:gd name="connsiteY0" fmla="*/ 223355 h 1202705"/>
              <a:gd name="connsiteX1" fmla="*/ 1078320 w 1081683"/>
              <a:gd name="connsiteY1" fmla="*/ 100854 h 1202705"/>
              <a:gd name="connsiteX2" fmla="*/ 1078320 w 1081683"/>
              <a:gd name="connsiteY2" fmla="*/ 1006243 h 1202705"/>
              <a:gd name="connsiteX3" fmla="*/ 579300 w 1081683"/>
              <a:gd name="connsiteY3" fmla="*/ 1199343 h 1202705"/>
              <a:gd name="connsiteX4" fmla="*/ 575938 w 1081683"/>
              <a:gd name="connsiteY4" fmla="*/ 223355 h 1202705"/>
              <a:gd name="connsiteX0" fmla="*/ 3363 w 1081683"/>
              <a:gd name="connsiteY0" fmla="*/ 61991 h 1202705"/>
              <a:gd name="connsiteX1" fmla="*/ 451955 w 1081683"/>
              <a:gd name="connsiteY1" fmla="*/ 0 h 1202705"/>
              <a:gd name="connsiteX2" fmla="*/ 1081683 w 1081683"/>
              <a:gd name="connsiteY2" fmla="*/ 100853 h 1202705"/>
              <a:gd name="connsiteX3" fmla="*/ 565853 w 1081683"/>
              <a:gd name="connsiteY3" fmla="*/ 226717 h 1202705"/>
              <a:gd name="connsiteX4" fmla="*/ 3363 w 1081683"/>
              <a:gd name="connsiteY4" fmla="*/ 61991 h 1202705"/>
              <a:gd name="connsiteX0" fmla="*/ 3362 w 1081683"/>
              <a:gd name="connsiteY0" fmla="*/ 65353 h 1202705"/>
              <a:gd name="connsiteX1" fmla="*/ 448595 w 1081683"/>
              <a:gd name="connsiteY1" fmla="*/ 0 h 1202705"/>
              <a:gd name="connsiteX2" fmla="*/ 1074958 w 1081683"/>
              <a:gd name="connsiteY2" fmla="*/ 100853 h 1202705"/>
              <a:gd name="connsiteX3" fmla="*/ 1081682 w 1081683"/>
              <a:gd name="connsiteY3" fmla="*/ 1009606 h 1202705"/>
              <a:gd name="connsiteX4" fmla="*/ 572577 w 1081683"/>
              <a:gd name="connsiteY4" fmla="*/ 1202705 h 1202705"/>
              <a:gd name="connsiteX5" fmla="*/ 6725 w 1081683"/>
              <a:gd name="connsiteY5" fmla="*/ 923680 h 1202705"/>
              <a:gd name="connsiteX6" fmla="*/ 3362 w 1081683"/>
              <a:gd name="connsiteY6" fmla="*/ 65353 h 1202705"/>
              <a:gd name="connsiteX7" fmla="*/ 3362 w 1081683"/>
              <a:gd name="connsiteY7" fmla="*/ 61991 h 1202705"/>
              <a:gd name="connsiteX8" fmla="*/ 572576 w 1081683"/>
              <a:gd name="connsiteY8" fmla="*/ 223356 h 1202705"/>
              <a:gd name="connsiteX9" fmla="*/ 1074958 w 1081683"/>
              <a:gd name="connsiteY9" fmla="*/ 100854 h 1202705"/>
              <a:gd name="connsiteX10" fmla="*/ 572575 w 1081683"/>
              <a:gd name="connsiteY10" fmla="*/ 297315 h 1202705"/>
              <a:gd name="connsiteX11" fmla="*/ 575939 w 1081683"/>
              <a:gd name="connsiteY11" fmla="*/ 1192619 h 1202705"/>
              <a:gd name="connsiteX0" fmla="*/ 0 w 1081683"/>
              <a:gd name="connsiteY0" fmla="*/ 65353 h 1202705"/>
              <a:gd name="connsiteX1" fmla="*/ 572576 w 1081683"/>
              <a:gd name="connsiteY1" fmla="*/ 216633 h 1202705"/>
              <a:gd name="connsiteX2" fmla="*/ 575938 w 1081683"/>
              <a:gd name="connsiteY2" fmla="*/ 1202705 h 1202705"/>
              <a:gd name="connsiteX3" fmla="*/ 6725 w 1081683"/>
              <a:gd name="connsiteY3" fmla="*/ 920317 h 1202705"/>
              <a:gd name="connsiteX4" fmla="*/ 0 w 1081683"/>
              <a:gd name="connsiteY4" fmla="*/ 65353 h 1202705"/>
              <a:gd name="connsiteX0" fmla="*/ 575938 w 1081683"/>
              <a:gd name="connsiteY0" fmla="*/ 223355 h 1202705"/>
              <a:gd name="connsiteX1" fmla="*/ 1078320 w 1081683"/>
              <a:gd name="connsiteY1" fmla="*/ 100854 h 1202705"/>
              <a:gd name="connsiteX2" fmla="*/ 1078320 w 1081683"/>
              <a:gd name="connsiteY2" fmla="*/ 1006243 h 1202705"/>
              <a:gd name="connsiteX3" fmla="*/ 579300 w 1081683"/>
              <a:gd name="connsiteY3" fmla="*/ 1199343 h 1202705"/>
              <a:gd name="connsiteX4" fmla="*/ 575938 w 1081683"/>
              <a:gd name="connsiteY4" fmla="*/ 223355 h 1202705"/>
              <a:gd name="connsiteX0" fmla="*/ 3363 w 1081683"/>
              <a:gd name="connsiteY0" fmla="*/ 61991 h 1202705"/>
              <a:gd name="connsiteX1" fmla="*/ 451955 w 1081683"/>
              <a:gd name="connsiteY1" fmla="*/ 0 h 1202705"/>
              <a:gd name="connsiteX2" fmla="*/ 1081683 w 1081683"/>
              <a:gd name="connsiteY2" fmla="*/ 100853 h 1202705"/>
              <a:gd name="connsiteX3" fmla="*/ 565853 w 1081683"/>
              <a:gd name="connsiteY3" fmla="*/ 226717 h 1202705"/>
              <a:gd name="connsiteX4" fmla="*/ 3363 w 1081683"/>
              <a:gd name="connsiteY4" fmla="*/ 61991 h 1202705"/>
              <a:gd name="connsiteX0" fmla="*/ 3362 w 1081683"/>
              <a:gd name="connsiteY0" fmla="*/ 65353 h 1202705"/>
              <a:gd name="connsiteX1" fmla="*/ 448595 w 1081683"/>
              <a:gd name="connsiteY1" fmla="*/ 0 h 1202705"/>
              <a:gd name="connsiteX2" fmla="*/ 1074958 w 1081683"/>
              <a:gd name="connsiteY2" fmla="*/ 100853 h 1202705"/>
              <a:gd name="connsiteX3" fmla="*/ 1081682 w 1081683"/>
              <a:gd name="connsiteY3" fmla="*/ 1009606 h 1202705"/>
              <a:gd name="connsiteX4" fmla="*/ 572577 w 1081683"/>
              <a:gd name="connsiteY4" fmla="*/ 1202705 h 1202705"/>
              <a:gd name="connsiteX5" fmla="*/ 6725 w 1081683"/>
              <a:gd name="connsiteY5" fmla="*/ 923680 h 1202705"/>
              <a:gd name="connsiteX6" fmla="*/ 3362 w 1081683"/>
              <a:gd name="connsiteY6" fmla="*/ 65353 h 1202705"/>
              <a:gd name="connsiteX7" fmla="*/ 3362 w 1081683"/>
              <a:gd name="connsiteY7" fmla="*/ 61991 h 1202705"/>
              <a:gd name="connsiteX8" fmla="*/ 572576 w 1081683"/>
              <a:gd name="connsiteY8" fmla="*/ 223356 h 1202705"/>
              <a:gd name="connsiteX9" fmla="*/ 1074958 w 1081683"/>
              <a:gd name="connsiteY9" fmla="*/ 100854 h 1202705"/>
              <a:gd name="connsiteX10" fmla="*/ 572575 w 1081683"/>
              <a:gd name="connsiteY10" fmla="*/ 297315 h 1202705"/>
              <a:gd name="connsiteX11" fmla="*/ 575939 w 1081683"/>
              <a:gd name="connsiteY11" fmla="*/ 1192619 h 1202705"/>
              <a:gd name="connsiteX0" fmla="*/ 0 w 1081683"/>
              <a:gd name="connsiteY0" fmla="*/ 65353 h 1202705"/>
              <a:gd name="connsiteX1" fmla="*/ 572576 w 1081683"/>
              <a:gd name="connsiteY1" fmla="*/ 216633 h 1202705"/>
              <a:gd name="connsiteX2" fmla="*/ 575938 w 1081683"/>
              <a:gd name="connsiteY2" fmla="*/ 1202705 h 1202705"/>
              <a:gd name="connsiteX3" fmla="*/ 6725 w 1081683"/>
              <a:gd name="connsiteY3" fmla="*/ 920317 h 1202705"/>
              <a:gd name="connsiteX4" fmla="*/ 0 w 1081683"/>
              <a:gd name="connsiteY4" fmla="*/ 65353 h 1202705"/>
              <a:gd name="connsiteX0" fmla="*/ 575938 w 1081683"/>
              <a:gd name="connsiteY0" fmla="*/ 223355 h 1202705"/>
              <a:gd name="connsiteX1" fmla="*/ 1078320 w 1081683"/>
              <a:gd name="connsiteY1" fmla="*/ 100854 h 1202705"/>
              <a:gd name="connsiteX2" fmla="*/ 1078320 w 1081683"/>
              <a:gd name="connsiteY2" fmla="*/ 1006243 h 1202705"/>
              <a:gd name="connsiteX3" fmla="*/ 579300 w 1081683"/>
              <a:gd name="connsiteY3" fmla="*/ 1199343 h 1202705"/>
              <a:gd name="connsiteX4" fmla="*/ 575938 w 1081683"/>
              <a:gd name="connsiteY4" fmla="*/ 223355 h 1202705"/>
              <a:gd name="connsiteX0" fmla="*/ 3363 w 1081683"/>
              <a:gd name="connsiteY0" fmla="*/ 61991 h 1202705"/>
              <a:gd name="connsiteX1" fmla="*/ 451955 w 1081683"/>
              <a:gd name="connsiteY1" fmla="*/ 0 h 1202705"/>
              <a:gd name="connsiteX2" fmla="*/ 1081683 w 1081683"/>
              <a:gd name="connsiteY2" fmla="*/ 100853 h 1202705"/>
              <a:gd name="connsiteX3" fmla="*/ 565853 w 1081683"/>
              <a:gd name="connsiteY3" fmla="*/ 226717 h 1202705"/>
              <a:gd name="connsiteX4" fmla="*/ 3363 w 1081683"/>
              <a:gd name="connsiteY4" fmla="*/ 61991 h 1202705"/>
              <a:gd name="connsiteX0" fmla="*/ 3362 w 1081683"/>
              <a:gd name="connsiteY0" fmla="*/ 65353 h 1202705"/>
              <a:gd name="connsiteX1" fmla="*/ 448595 w 1081683"/>
              <a:gd name="connsiteY1" fmla="*/ 0 h 1202705"/>
              <a:gd name="connsiteX2" fmla="*/ 1074958 w 1081683"/>
              <a:gd name="connsiteY2" fmla="*/ 100853 h 1202705"/>
              <a:gd name="connsiteX3" fmla="*/ 1081682 w 1081683"/>
              <a:gd name="connsiteY3" fmla="*/ 1009606 h 1202705"/>
              <a:gd name="connsiteX4" fmla="*/ 572577 w 1081683"/>
              <a:gd name="connsiteY4" fmla="*/ 1202705 h 1202705"/>
              <a:gd name="connsiteX5" fmla="*/ 6725 w 1081683"/>
              <a:gd name="connsiteY5" fmla="*/ 923680 h 1202705"/>
              <a:gd name="connsiteX6" fmla="*/ 3362 w 1081683"/>
              <a:gd name="connsiteY6" fmla="*/ 65353 h 1202705"/>
              <a:gd name="connsiteX7" fmla="*/ 3362 w 1081683"/>
              <a:gd name="connsiteY7" fmla="*/ 61991 h 1202705"/>
              <a:gd name="connsiteX8" fmla="*/ 572576 w 1081683"/>
              <a:gd name="connsiteY8" fmla="*/ 223356 h 1202705"/>
              <a:gd name="connsiteX9" fmla="*/ 1074958 w 1081683"/>
              <a:gd name="connsiteY9" fmla="*/ 100854 h 1202705"/>
              <a:gd name="connsiteX10" fmla="*/ 572575 w 1081683"/>
              <a:gd name="connsiteY10" fmla="*/ 297315 h 1202705"/>
              <a:gd name="connsiteX11" fmla="*/ 575939 w 1081683"/>
              <a:gd name="connsiteY11" fmla="*/ 1177451 h 1202705"/>
              <a:gd name="connsiteX0" fmla="*/ 0 w 1081683"/>
              <a:gd name="connsiteY0" fmla="*/ 65353 h 1202705"/>
              <a:gd name="connsiteX1" fmla="*/ 572576 w 1081683"/>
              <a:gd name="connsiteY1" fmla="*/ 216633 h 1202705"/>
              <a:gd name="connsiteX2" fmla="*/ 575938 w 1081683"/>
              <a:gd name="connsiteY2" fmla="*/ 1202705 h 1202705"/>
              <a:gd name="connsiteX3" fmla="*/ 6725 w 1081683"/>
              <a:gd name="connsiteY3" fmla="*/ 920317 h 1202705"/>
              <a:gd name="connsiteX4" fmla="*/ 0 w 1081683"/>
              <a:gd name="connsiteY4" fmla="*/ 65353 h 1202705"/>
              <a:gd name="connsiteX0" fmla="*/ 575938 w 1081683"/>
              <a:gd name="connsiteY0" fmla="*/ 223355 h 1202705"/>
              <a:gd name="connsiteX1" fmla="*/ 1078320 w 1081683"/>
              <a:gd name="connsiteY1" fmla="*/ 100854 h 1202705"/>
              <a:gd name="connsiteX2" fmla="*/ 1078320 w 1081683"/>
              <a:gd name="connsiteY2" fmla="*/ 1006243 h 1202705"/>
              <a:gd name="connsiteX3" fmla="*/ 579300 w 1081683"/>
              <a:gd name="connsiteY3" fmla="*/ 1199343 h 1202705"/>
              <a:gd name="connsiteX4" fmla="*/ 575938 w 1081683"/>
              <a:gd name="connsiteY4" fmla="*/ 223355 h 1202705"/>
              <a:gd name="connsiteX0" fmla="*/ 3363 w 1081683"/>
              <a:gd name="connsiteY0" fmla="*/ 61991 h 1202705"/>
              <a:gd name="connsiteX1" fmla="*/ 451955 w 1081683"/>
              <a:gd name="connsiteY1" fmla="*/ 0 h 1202705"/>
              <a:gd name="connsiteX2" fmla="*/ 1081683 w 1081683"/>
              <a:gd name="connsiteY2" fmla="*/ 100853 h 1202705"/>
              <a:gd name="connsiteX3" fmla="*/ 565853 w 1081683"/>
              <a:gd name="connsiteY3" fmla="*/ 226717 h 1202705"/>
              <a:gd name="connsiteX4" fmla="*/ 3363 w 1081683"/>
              <a:gd name="connsiteY4" fmla="*/ 61991 h 1202705"/>
              <a:gd name="connsiteX0" fmla="*/ 3362 w 1081683"/>
              <a:gd name="connsiteY0" fmla="*/ 65353 h 1202705"/>
              <a:gd name="connsiteX1" fmla="*/ 448595 w 1081683"/>
              <a:gd name="connsiteY1" fmla="*/ 0 h 1202705"/>
              <a:gd name="connsiteX2" fmla="*/ 1074958 w 1081683"/>
              <a:gd name="connsiteY2" fmla="*/ 100853 h 1202705"/>
              <a:gd name="connsiteX3" fmla="*/ 1081682 w 1081683"/>
              <a:gd name="connsiteY3" fmla="*/ 1009606 h 1202705"/>
              <a:gd name="connsiteX4" fmla="*/ 572577 w 1081683"/>
              <a:gd name="connsiteY4" fmla="*/ 1202705 h 1202705"/>
              <a:gd name="connsiteX5" fmla="*/ 6725 w 1081683"/>
              <a:gd name="connsiteY5" fmla="*/ 923680 h 1202705"/>
              <a:gd name="connsiteX6" fmla="*/ 3362 w 1081683"/>
              <a:gd name="connsiteY6" fmla="*/ 65353 h 1202705"/>
              <a:gd name="connsiteX7" fmla="*/ 3362 w 1081683"/>
              <a:gd name="connsiteY7" fmla="*/ 61991 h 1202705"/>
              <a:gd name="connsiteX8" fmla="*/ 572576 w 1081683"/>
              <a:gd name="connsiteY8" fmla="*/ 223356 h 1202705"/>
              <a:gd name="connsiteX9" fmla="*/ 1074958 w 1081683"/>
              <a:gd name="connsiteY9" fmla="*/ 100854 h 1202705"/>
              <a:gd name="connsiteX10" fmla="*/ 572575 w 1081683"/>
              <a:gd name="connsiteY10" fmla="*/ 297315 h 1202705"/>
              <a:gd name="connsiteX11" fmla="*/ 575939 w 1081683"/>
              <a:gd name="connsiteY11" fmla="*/ 1142782 h 1202705"/>
              <a:gd name="connsiteX0" fmla="*/ 0 w 1081683"/>
              <a:gd name="connsiteY0" fmla="*/ 65353 h 1202705"/>
              <a:gd name="connsiteX1" fmla="*/ 572576 w 1081683"/>
              <a:gd name="connsiteY1" fmla="*/ 216633 h 1202705"/>
              <a:gd name="connsiteX2" fmla="*/ 575938 w 1081683"/>
              <a:gd name="connsiteY2" fmla="*/ 1202705 h 1202705"/>
              <a:gd name="connsiteX3" fmla="*/ 6725 w 1081683"/>
              <a:gd name="connsiteY3" fmla="*/ 920317 h 1202705"/>
              <a:gd name="connsiteX4" fmla="*/ 0 w 1081683"/>
              <a:gd name="connsiteY4" fmla="*/ 65353 h 1202705"/>
              <a:gd name="connsiteX0" fmla="*/ 575938 w 1081683"/>
              <a:gd name="connsiteY0" fmla="*/ 223355 h 1202705"/>
              <a:gd name="connsiteX1" fmla="*/ 1078320 w 1081683"/>
              <a:gd name="connsiteY1" fmla="*/ 100854 h 1202705"/>
              <a:gd name="connsiteX2" fmla="*/ 1078320 w 1081683"/>
              <a:gd name="connsiteY2" fmla="*/ 1006243 h 1202705"/>
              <a:gd name="connsiteX3" fmla="*/ 574966 w 1081683"/>
              <a:gd name="connsiteY3" fmla="*/ 1201510 h 1202705"/>
              <a:gd name="connsiteX4" fmla="*/ 575938 w 1081683"/>
              <a:gd name="connsiteY4" fmla="*/ 223355 h 1202705"/>
              <a:gd name="connsiteX0" fmla="*/ 3363 w 1081683"/>
              <a:gd name="connsiteY0" fmla="*/ 61991 h 1202705"/>
              <a:gd name="connsiteX1" fmla="*/ 451955 w 1081683"/>
              <a:gd name="connsiteY1" fmla="*/ 0 h 1202705"/>
              <a:gd name="connsiteX2" fmla="*/ 1081683 w 1081683"/>
              <a:gd name="connsiteY2" fmla="*/ 100853 h 1202705"/>
              <a:gd name="connsiteX3" fmla="*/ 565853 w 1081683"/>
              <a:gd name="connsiteY3" fmla="*/ 226717 h 1202705"/>
              <a:gd name="connsiteX4" fmla="*/ 3363 w 1081683"/>
              <a:gd name="connsiteY4" fmla="*/ 61991 h 1202705"/>
              <a:gd name="connsiteX0" fmla="*/ 3362 w 1081683"/>
              <a:gd name="connsiteY0" fmla="*/ 65353 h 1202705"/>
              <a:gd name="connsiteX1" fmla="*/ 448595 w 1081683"/>
              <a:gd name="connsiteY1" fmla="*/ 0 h 1202705"/>
              <a:gd name="connsiteX2" fmla="*/ 1074958 w 1081683"/>
              <a:gd name="connsiteY2" fmla="*/ 100853 h 1202705"/>
              <a:gd name="connsiteX3" fmla="*/ 1081682 w 1081683"/>
              <a:gd name="connsiteY3" fmla="*/ 1009606 h 1202705"/>
              <a:gd name="connsiteX4" fmla="*/ 572577 w 1081683"/>
              <a:gd name="connsiteY4" fmla="*/ 1202705 h 1202705"/>
              <a:gd name="connsiteX5" fmla="*/ 6725 w 1081683"/>
              <a:gd name="connsiteY5" fmla="*/ 923680 h 1202705"/>
              <a:gd name="connsiteX6" fmla="*/ 3362 w 1081683"/>
              <a:gd name="connsiteY6" fmla="*/ 65353 h 1202705"/>
              <a:gd name="connsiteX7" fmla="*/ 3362 w 1081683"/>
              <a:gd name="connsiteY7" fmla="*/ 61991 h 1202705"/>
              <a:gd name="connsiteX8" fmla="*/ 572576 w 1081683"/>
              <a:gd name="connsiteY8" fmla="*/ 223356 h 1202705"/>
              <a:gd name="connsiteX9" fmla="*/ 1074958 w 1081683"/>
              <a:gd name="connsiteY9" fmla="*/ 100854 h 1202705"/>
              <a:gd name="connsiteX10" fmla="*/ 572575 w 1081683"/>
              <a:gd name="connsiteY10" fmla="*/ 297315 h 1202705"/>
              <a:gd name="connsiteX11" fmla="*/ 575939 w 1081683"/>
              <a:gd name="connsiteY11" fmla="*/ 1142782 h 1202705"/>
              <a:gd name="connsiteX0" fmla="*/ 0 w 1081683"/>
              <a:gd name="connsiteY0" fmla="*/ 65353 h 1207787"/>
              <a:gd name="connsiteX1" fmla="*/ 572576 w 1081683"/>
              <a:gd name="connsiteY1" fmla="*/ 216633 h 1207787"/>
              <a:gd name="connsiteX2" fmla="*/ 575938 w 1081683"/>
              <a:gd name="connsiteY2" fmla="*/ 1202705 h 1207787"/>
              <a:gd name="connsiteX3" fmla="*/ 6725 w 1081683"/>
              <a:gd name="connsiteY3" fmla="*/ 920317 h 1207787"/>
              <a:gd name="connsiteX4" fmla="*/ 0 w 1081683"/>
              <a:gd name="connsiteY4" fmla="*/ 65353 h 1207787"/>
              <a:gd name="connsiteX0" fmla="*/ 575938 w 1081683"/>
              <a:gd name="connsiteY0" fmla="*/ 223355 h 1207787"/>
              <a:gd name="connsiteX1" fmla="*/ 1078320 w 1081683"/>
              <a:gd name="connsiteY1" fmla="*/ 100854 h 1207787"/>
              <a:gd name="connsiteX2" fmla="*/ 1078320 w 1081683"/>
              <a:gd name="connsiteY2" fmla="*/ 1006243 h 1207787"/>
              <a:gd name="connsiteX3" fmla="*/ 574966 w 1081683"/>
              <a:gd name="connsiteY3" fmla="*/ 1201510 h 1207787"/>
              <a:gd name="connsiteX4" fmla="*/ 575938 w 1081683"/>
              <a:gd name="connsiteY4" fmla="*/ 223355 h 1207787"/>
              <a:gd name="connsiteX0" fmla="*/ 3363 w 1081683"/>
              <a:gd name="connsiteY0" fmla="*/ 61991 h 1207787"/>
              <a:gd name="connsiteX1" fmla="*/ 451955 w 1081683"/>
              <a:gd name="connsiteY1" fmla="*/ 0 h 1207787"/>
              <a:gd name="connsiteX2" fmla="*/ 1081683 w 1081683"/>
              <a:gd name="connsiteY2" fmla="*/ 100853 h 1207787"/>
              <a:gd name="connsiteX3" fmla="*/ 565853 w 1081683"/>
              <a:gd name="connsiteY3" fmla="*/ 226717 h 1207787"/>
              <a:gd name="connsiteX4" fmla="*/ 3363 w 1081683"/>
              <a:gd name="connsiteY4" fmla="*/ 61991 h 1207787"/>
              <a:gd name="connsiteX0" fmla="*/ 3362 w 1081683"/>
              <a:gd name="connsiteY0" fmla="*/ 65353 h 1207787"/>
              <a:gd name="connsiteX1" fmla="*/ 448595 w 1081683"/>
              <a:gd name="connsiteY1" fmla="*/ 0 h 1207787"/>
              <a:gd name="connsiteX2" fmla="*/ 1074958 w 1081683"/>
              <a:gd name="connsiteY2" fmla="*/ 100853 h 1207787"/>
              <a:gd name="connsiteX3" fmla="*/ 1081682 w 1081683"/>
              <a:gd name="connsiteY3" fmla="*/ 1009606 h 1207787"/>
              <a:gd name="connsiteX4" fmla="*/ 572577 w 1081683"/>
              <a:gd name="connsiteY4" fmla="*/ 1202705 h 1207787"/>
              <a:gd name="connsiteX5" fmla="*/ 6725 w 1081683"/>
              <a:gd name="connsiteY5" fmla="*/ 923680 h 1207787"/>
              <a:gd name="connsiteX6" fmla="*/ 3362 w 1081683"/>
              <a:gd name="connsiteY6" fmla="*/ 65353 h 1207787"/>
              <a:gd name="connsiteX7" fmla="*/ 3362 w 1081683"/>
              <a:gd name="connsiteY7" fmla="*/ 61991 h 1207787"/>
              <a:gd name="connsiteX8" fmla="*/ 572576 w 1081683"/>
              <a:gd name="connsiteY8" fmla="*/ 223356 h 1207787"/>
              <a:gd name="connsiteX9" fmla="*/ 1074958 w 1081683"/>
              <a:gd name="connsiteY9" fmla="*/ 100854 h 1207787"/>
              <a:gd name="connsiteX10" fmla="*/ 572575 w 1081683"/>
              <a:gd name="connsiteY10" fmla="*/ 297315 h 1207787"/>
              <a:gd name="connsiteX11" fmla="*/ 575939 w 1081683"/>
              <a:gd name="connsiteY11" fmla="*/ 1207787 h 1207787"/>
              <a:gd name="connsiteX0" fmla="*/ 0 w 1081683"/>
              <a:gd name="connsiteY0" fmla="*/ 65353 h 1207787"/>
              <a:gd name="connsiteX1" fmla="*/ 572576 w 1081683"/>
              <a:gd name="connsiteY1" fmla="*/ 216633 h 1207787"/>
              <a:gd name="connsiteX2" fmla="*/ 575938 w 1081683"/>
              <a:gd name="connsiteY2" fmla="*/ 1202705 h 1207787"/>
              <a:gd name="connsiteX3" fmla="*/ 6725 w 1081683"/>
              <a:gd name="connsiteY3" fmla="*/ 920317 h 1207787"/>
              <a:gd name="connsiteX4" fmla="*/ 0 w 1081683"/>
              <a:gd name="connsiteY4" fmla="*/ 65353 h 1207787"/>
              <a:gd name="connsiteX0" fmla="*/ 575938 w 1081683"/>
              <a:gd name="connsiteY0" fmla="*/ 223355 h 1207787"/>
              <a:gd name="connsiteX1" fmla="*/ 1078320 w 1081683"/>
              <a:gd name="connsiteY1" fmla="*/ 100854 h 1207787"/>
              <a:gd name="connsiteX2" fmla="*/ 1078320 w 1081683"/>
              <a:gd name="connsiteY2" fmla="*/ 1006243 h 1207787"/>
              <a:gd name="connsiteX3" fmla="*/ 574966 w 1081683"/>
              <a:gd name="connsiteY3" fmla="*/ 1201510 h 1207787"/>
              <a:gd name="connsiteX4" fmla="*/ 575938 w 1081683"/>
              <a:gd name="connsiteY4" fmla="*/ 223355 h 1207787"/>
              <a:gd name="connsiteX0" fmla="*/ 3363 w 1081683"/>
              <a:gd name="connsiteY0" fmla="*/ 61991 h 1207787"/>
              <a:gd name="connsiteX1" fmla="*/ 451955 w 1081683"/>
              <a:gd name="connsiteY1" fmla="*/ 0 h 1207787"/>
              <a:gd name="connsiteX2" fmla="*/ 1081683 w 1081683"/>
              <a:gd name="connsiteY2" fmla="*/ 100853 h 1207787"/>
              <a:gd name="connsiteX3" fmla="*/ 565853 w 1081683"/>
              <a:gd name="connsiteY3" fmla="*/ 226717 h 1207787"/>
              <a:gd name="connsiteX4" fmla="*/ 3363 w 1081683"/>
              <a:gd name="connsiteY4" fmla="*/ 61991 h 1207787"/>
              <a:gd name="connsiteX0" fmla="*/ 3362 w 1081683"/>
              <a:gd name="connsiteY0" fmla="*/ 65353 h 1207787"/>
              <a:gd name="connsiteX1" fmla="*/ 448595 w 1081683"/>
              <a:gd name="connsiteY1" fmla="*/ 0 h 1207787"/>
              <a:gd name="connsiteX2" fmla="*/ 1074958 w 1081683"/>
              <a:gd name="connsiteY2" fmla="*/ 100853 h 1207787"/>
              <a:gd name="connsiteX3" fmla="*/ 1081682 w 1081683"/>
              <a:gd name="connsiteY3" fmla="*/ 1009606 h 1207787"/>
              <a:gd name="connsiteX4" fmla="*/ 572577 w 1081683"/>
              <a:gd name="connsiteY4" fmla="*/ 1202705 h 1207787"/>
              <a:gd name="connsiteX5" fmla="*/ 6725 w 1081683"/>
              <a:gd name="connsiteY5" fmla="*/ 923680 h 1207787"/>
              <a:gd name="connsiteX6" fmla="*/ 3362 w 1081683"/>
              <a:gd name="connsiteY6" fmla="*/ 65353 h 1207787"/>
              <a:gd name="connsiteX7" fmla="*/ 3362 w 1081683"/>
              <a:gd name="connsiteY7" fmla="*/ 61991 h 1207787"/>
              <a:gd name="connsiteX8" fmla="*/ 568243 w 1081683"/>
              <a:gd name="connsiteY8" fmla="*/ 223356 h 1207787"/>
              <a:gd name="connsiteX9" fmla="*/ 1074958 w 1081683"/>
              <a:gd name="connsiteY9" fmla="*/ 100854 h 1207787"/>
              <a:gd name="connsiteX10" fmla="*/ 572575 w 1081683"/>
              <a:gd name="connsiteY10" fmla="*/ 297315 h 1207787"/>
              <a:gd name="connsiteX11" fmla="*/ 575939 w 1081683"/>
              <a:gd name="connsiteY11" fmla="*/ 1207787 h 1207787"/>
              <a:gd name="connsiteX0" fmla="*/ 0 w 1081683"/>
              <a:gd name="connsiteY0" fmla="*/ 65353 h 1207787"/>
              <a:gd name="connsiteX1" fmla="*/ 572576 w 1081683"/>
              <a:gd name="connsiteY1" fmla="*/ 216633 h 1207787"/>
              <a:gd name="connsiteX2" fmla="*/ 575938 w 1081683"/>
              <a:gd name="connsiteY2" fmla="*/ 1202705 h 1207787"/>
              <a:gd name="connsiteX3" fmla="*/ 6725 w 1081683"/>
              <a:gd name="connsiteY3" fmla="*/ 920317 h 1207787"/>
              <a:gd name="connsiteX4" fmla="*/ 0 w 1081683"/>
              <a:gd name="connsiteY4" fmla="*/ 65353 h 1207787"/>
              <a:gd name="connsiteX0" fmla="*/ 575938 w 1081683"/>
              <a:gd name="connsiteY0" fmla="*/ 223355 h 1207787"/>
              <a:gd name="connsiteX1" fmla="*/ 1078320 w 1081683"/>
              <a:gd name="connsiteY1" fmla="*/ 100854 h 1207787"/>
              <a:gd name="connsiteX2" fmla="*/ 1078320 w 1081683"/>
              <a:gd name="connsiteY2" fmla="*/ 1006243 h 1207787"/>
              <a:gd name="connsiteX3" fmla="*/ 574966 w 1081683"/>
              <a:gd name="connsiteY3" fmla="*/ 1201510 h 1207787"/>
              <a:gd name="connsiteX4" fmla="*/ 575938 w 1081683"/>
              <a:gd name="connsiteY4" fmla="*/ 223355 h 1207787"/>
              <a:gd name="connsiteX0" fmla="*/ 3363 w 1081683"/>
              <a:gd name="connsiteY0" fmla="*/ 61991 h 1207787"/>
              <a:gd name="connsiteX1" fmla="*/ 451955 w 1081683"/>
              <a:gd name="connsiteY1" fmla="*/ 0 h 1207787"/>
              <a:gd name="connsiteX2" fmla="*/ 1081683 w 1081683"/>
              <a:gd name="connsiteY2" fmla="*/ 100853 h 1207787"/>
              <a:gd name="connsiteX3" fmla="*/ 565853 w 1081683"/>
              <a:gd name="connsiteY3" fmla="*/ 226717 h 1207787"/>
              <a:gd name="connsiteX4" fmla="*/ 3363 w 1081683"/>
              <a:gd name="connsiteY4" fmla="*/ 61991 h 1207787"/>
              <a:gd name="connsiteX0" fmla="*/ 3362 w 1081683"/>
              <a:gd name="connsiteY0" fmla="*/ 65353 h 1207787"/>
              <a:gd name="connsiteX1" fmla="*/ 448595 w 1081683"/>
              <a:gd name="connsiteY1" fmla="*/ 0 h 1207787"/>
              <a:gd name="connsiteX2" fmla="*/ 1074958 w 1081683"/>
              <a:gd name="connsiteY2" fmla="*/ 100853 h 1207787"/>
              <a:gd name="connsiteX3" fmla="*/ 1081682 w 1081683"/>
              <a:gd name="connsiteY3" fmla="*/ 1009606 h 1207787"/>
              <a:gd name="connsiteX4" fmla="*/ 572577 w 1081683"/>
              <a:gd name="connsiteY4" fmla="*/ 1202705 h 1207787"/>
              <a:gd name="connsiteX5" fmla="*/ 6725 w 1081683"/>
              <a:gd name="connsiteY5" fmla="*/ 923680 h 1207787"/>
              <a:gd name="connsiteX6" fmla="*/ 3362 w 1081683"/>
              <a:gd name="connsiteY6" fmla="*/ 65353 h 1207787"/>
              <a:gd name="connsiteX7" fmla="*/ 3362 w 1081683"/>
              <a:gd name="connsiteY7" fmla="*/ 61991 h 1207787"/>
              <a:gd name="connsiteX8" fmla="*/ 568243 w 1081683"/>
              <a:gd name="connsiteY8" fmla="*/ 223356 h 1207787"/>
              <a:gd name="connsiteX9" fmla="*/ 1074958 w 1081683"/>
              <a:gd name="connsiteY9" fmla="*/ 100854 h 1207787"/>
              <a:gd name="connsiteX10" fmla="*/ 574741 w 1081683"/>
              <a:gd name="connsiteY10" fmla="*/ 227976 h 1207787"/>
              <a:gd name="connsiteX11" fmla="*/ 575939 w 1081683"/>
              <a:gd name="connsiteY11" fmla="*/ 1207787 h 1207787"/>
              <a:gd name="connsiteX0" fmla="*/ 0 w 1081683"/>
              <a:gd name="connsiteY0" fmla="*/ 65353 h 1207787"/>
              <a:gd name="connsiteX1" fmla="*/ 572576 w 1081683"/>
              <a:gd name="connsiteY1" fmla="*/ 216633 h 1207787"/>
              <a:gd name="connsiteX2" fmla="*/ 575938 w 1081683"/>
              <a:gd name="connsiteY2" fmla="*/ 1202705 h 1207787"/>
              <a:gd name="connsiteX3" fmla="*/ 6725 w 1081683"/>
              <a:gd name="connsiteY3" fmla="*/ 920317 h 1207787"/>
              <a:gd name="connsiteX4" fmla="*/ 0 w 1081683"/>
              <a:gd name="connsiteY4" fmla="*/ 65353 h 1207787"/>
              <a:gd name="connsiteX0" fmla="*/ 575938 w 1081683"/>
              <a:gd name="connsiteY0" fmla="*/ 223355 h 1207787"/>
              <a:gd name="connsiteX1" fmla="*/ 1078320 w 1081683"/>
              <a:gd name="connsiteY1" fmla="*/ 100854 h 1207787"/>
              <a:gd name="connsiteX2" fmla="*/ 1078320 w 1081683"/>
              <a:gd name="connsiteY2" fmla="*/ 1006243 h 1207787"/>
              <a:gd name="connsiteX3" fmla="*/ 574966 w 1081683"/>
              <a:gd name="connsiteY3" fmla="*/ 1201510 h 1207787"/>
              <a:gd name="connsiteX4" fmla="*/ 575938 w 1081683"/>
              <a:gd name="connsiteY4" fmla="*/ 223355 h 1207787"/>
              <a:gd name="connsiteX0" fmla="*/ 3363 w 1081683"/>
              <a:gd name="connsiteY0" fmla="*/ 61991 h 1207787"/>
              <a:gd name="connsiteX1" fmla="*/ 451955 w 1081683"/>
              <a:gd name="connsiteY1" fmla="*/ 0 h 1207787"/>
              <a:gd name="connsiteX2" fmla="*/ 1081683 w 1081683"/>
              <a:gd name="connsiteY2" fmla="*/ 100853 h 1207787"/>
              <a:gd name="connsiteX3" fmla="*/ 565853 w 1081683"/>
              <a:gd name="connsiteY3" fmla="*/ 226717 h 1207787"/>
              <a:gd name="connsiteX4" fmla="*/ 3363 w 1081683"/>
              <a:gd name="connsiteY4" fmla="*/ 61991 h 1207787"/>
              <a:gd name="connsiteX0" fmla="*/ 3362 w 1081683"/>
              <a:gd name="connsiteY0" fmla="*/ 65353 h 1207787"/>
              <a:gd name="connsiteX1" fmla="*/ 448595 w 1081683"/>
              <a:gd name="connsiteY1" fmla="*/ 0 h 1207787"/>
              <a:gd name="connsiteX2" fmla="*/ 1074958 w 1081683"/>
              <a:gd name="connsiteY2" fmla="*/ 100853 h 1207787"/>
              <a:gd name="connsiteX3" fmla="*/ 1081682 w 1081683"/>
              <a:gd name="connsiteY3" fmla="*/ 1009606 h 1207787"/>
              <a:gd name="connsiteX4" fmla="*/ 572577 w 1081683"/>
              <a:gd name="connsiteY4" fmla="*/ 1202705 h 1207787"/>
              <a:gd name="connsiteX5" fmla="*/ 6725 w 1081683"/>
              <a:gd name="connsiteY5" fmla="*/ 923680 h 1207787"/>
              <a:gd name="connsiteX6" fmla="*/ 3362 w 1081683"/>
              <a:gd name="connsiteY6" fmla="*/ 65353 h 1207787"/>
              <a:gd name="connsiteX7" fmla="*/ 3362 w 1081683"/>
              <a:gd name="connsiteY7" fmla="*/ 61991 h 1207787"/>
              <a:gd name="connsiteX8" fmla="*/ 566077 w 1081683"/>
              <a:gd name="connsiteY8" fmla="*/ 227690 h 1207787"/>
              <a:gd name="connsiteX9" fmla="*/ 1074958 w 1081683"/>
              <a:gd name="connsiteY9" fmla="*/ 100854 h 1207787"/>
              <a:gd name="connsiteX10" fmla="*/ 574741 w 1081683"/>
              <a:gd name="connsiteY10" fmla="*/ 227976 h 1207787"/>
              <a:gd name="connsiteX11" fmla="*/ 575939 w 1081683"/>
              <a:gd name="connsiteY11" fmla="*/ 1207787 h 1207787"/>
              <a:gd name="connsiteX0" fmla="*/ 0 w 1081683"/>
              <a:gd name="connsiteY0" fmla="*/ 65353 h 1207787"/>
              <a:gd name="connsiteX1" fmla="*/ 570410 w 1081683"/>
              <a:gd name="connsiteY1" fmla="*/ 223133 h 1207787"/>
              <a:gd name="connsiteX2" fmla="*/ 575938 w 1081683"/>
              <a:gd name="connsiteY2" fmla="*/ 1202705 h 1207787"/>
              <a:gd name="connsiteX3" fmla="*/ 6725 w 1081683"/>
              <a:gd name="connsiteY3" fmla="*/ 920317 h 1207787"/>
              <a:gd name="connsiteX4" fmla="*/ 0 w 1081683"/>
              <a:gd name="connsiteY4" fmla="*/ 65353 h 1207787"/>
              <a:gd name="connsiteX0" fmla="*/ 575938 w 1081683"/>
              <a:gd name="connsiteY0" fmla="*/ 223355 h 1207787"/>
              <a:gd name="connsiteX1" fmla="*/ 1078320 w 1081683"/>
              <a:gd name="connsiteY1" fmla="*/ 100854 h 1207787"/>
              <a:gd name="connsiteX2" fmla="*/ 1078320 w 1081683"/>
              <a:gd name="connsiteY2" fmla="*/ 1006243 h 1207787"/>
              <a:gd name="connsiteX3" fmla="*/ 574966 w 1081683"/>
              <a:gd name="connsiteY3" fmla="*/ 1201510 h 1207787"/>
              <a:gd name="connsiteX4" fmla="*/ 575938 w 1081683"/>
              <a:gd name="connsiteY4" fmla="*/ 223355 h 1207787"/>
              <a:gd name="connsiteX0" fmla="*/ 3363 w 1081683"/>
              <a:gd name="connsiteY0" fmla="*/ 61991 h 1207787"/>
              <a:gd name="connsiteX1" fmla="*/ 451955 w 1081683"/>
              <a:gd name="connsiteY1" fmla="*/ 0 h 1207787"/>
              <a:gd name="connsiteX2" fmla="*/ 1081683 w 1081683"/>
              <a:gd name="connsiteY2" fmla="*/ 100853 h 1207787"/>
              <a:gd name="connsiteX3" fmla="*/ 565853 w 1081683"/>
              <a:gd name="connsiteY3" fmla="*/ 226717 h 1207787"/>
              <a:gd name="connsiteX4" fmla="*/ 3363 w 1081683"/>
              <a:gd name="connsiteY4" fmla="*/ 61991 h 1207787"/>
              <a:gd name="connsiteX0" fmla="*/ 3362 w 1081683"/>
              <a:gd name="connsiteY0" fmla="*/ 65353 h 1207787"/>
              <a:gd name="connsiteX1" fmla="*/ 448595 w 1081683"/>
              <a:gd name="connsiteY1" fmla="*/ 0 h 1207787"/>
              <a:gd name="connsiteX2" fmla="*/ 1074958 w 1081683"/>
              <a:gd name="connsiteY2" fmla="*/ 100853 h 1207787"/>
              <a:gd name="connsiteX3" fmla="*/ 1081682 w 1081683"/>
              <a:gd name="connsiteY3" fmla="*/ 1009606 h 1207787"/>
              <a:gd name="connsiteX4" fmla="*/ 572577 w 1081683"/>
              <a:gd name="connsiteY4" fmla="*/ 1202705 h 1207787"/>
              <a:gd name="connsiteX5" fmla="*/ 6725 w 1081683"/>
              <a:gd name="connsiteY5" fmla="*/ 923680 h 1207787"/>
              <a:gd name="connsiteX6" fmla="*/ 3362 w 1081683"/>
              <a:gd name="connsiteY6" fmla="*/ 65353 h 1207787"/>
              <a:gd name="connsiteX7" fmla="*/ 3362 w 1081683"/>
              <a:gd name="connsiteY7" fmla="*/ 61991 h 1207787"/>
              <a:gd name="connsiteX8" fmla="*/ 566077 w 1081683"/>
              <a:gd name="connsiteY8" fmla="*/ 227690 h 1207787"/>
              <a:gd name="connsiteX9" fmla="*/ 1074958 w 1081683"/>
              <a:gd name="connsiteY9" fmla="*/ 100854 h 1207787"/>
              <a:gd name="connsiteX10" fmla="*/ 574741 w 1081683"/>
              <a:gd name="connsiteY10" fmla="*/ 227976 h 1207787"/>
              <a:gd name="connsiteX11" fmla="*/ 575939 w 1081683"/>
              <a:gd name="connsiteY11" fmla="*/ 1207787 h 1207787"/>
              <a:gd name="connsiteX0" fmla="*/ 31307 w 1112990"/>
              <a:gd name="connsiteY0" fmla="*/ 65353 h 1207787"/>
              <a:gd name="connsiteX1" fmla="*/ 601717 w 1112990"/>
              <a:gd name="connsiteY1" fmla="*/ 223133 h 1207787"/>
              <a:gd name="connsiteX2" fmla="*/ 607245 w 1112990"/>
              <a:gd name="connsiteY2" fmla="*/ 1202705 h 1207787"/>
              <a:gd name="connsiteX3" fmla="*/ 38032 w 1112990"/>
              <a:gd name="connsiteY3" fmla="*/ 920317 h 1207787"/>
              <a:gd name="connsiteX4" fmla="*/ 31307 w 1112990"/>
              <a:gd name="connsiteY4" fmla="*/ 65353 h 1207787"/>
              <a:gd name="connsiteX0" fmla="*/ 607245 w 1112990"/>
              <a:gd name="connsiteY0" fmla="*/ 223355 h 1207787"/>
              <a:gd name="connsiteX1" fmla="*/ 1109627 w 1112990"/>
              <a:gd name="connsiteY1" fmla="*/ 100854 h 1207787"/>
              <a:gd name="connsiteX2" fmla="*/ 1109627 w 1112990"/>
              <a:gd name="connsiteY2" fmla="*/ 1006243 h 1207787"/>
              <a:gd name="connsiteX3" fmla="*/ 606273 w 1112990"/>
              <a:gd name="connsiteY3" fmla="*/ 1201510 h 1207787"/>
              <a:gd name="connsiteX4" fmla="*/ 607245 w 1112990"/>
              <a:gd name="connsiteY4" fmla="*/ 223355 h 1207787"/>
              <a:gd name="connsiteX0" fmla="*/ 34670 w 1112990"/>
              <a:gd name="connsiteY0" fmla="*/ 61991 h 1207787"/>
              <a:gd name="connsiteX1" fmla="*/ 483262 w 1112990"/>
              <a:gd name="connsiteY1" fmla="*/ 0 h 1207787"/>
              <a:gd name="connsiteX2" fmla="*/ 1112990 w 1112990"/>
              <a:gd name="connsiteY2" fmla="*/ 100853 h 1207787"/>
              <a:gd name="connsiteX3" fmla="*/ 597160 w 1112990"/>
              <a:gd name="connsiteY3" fmla="*/ 226717 h 1207787"/>
              <a:gd name="connsiteX4" fmla="*/ 34670 w 1112990"/>
              <a:gd name="connsiteY4" fmla="*/ 61991 h 1207787"/>
              <a:gd name="connsiteX0" fmla="*/ 34669 w 1112990"/>
              <a:gd name="connsiteY0" fmla="*/ 65353 h 1207787"/>
              <a:gd name="connsiteX1" fmla="*/ 479902 w 1112990"/>
              <a:gd name="connsiteY1" fmla="*/ 0 h 1207787"/>
              <a:gd name="connsiteX2" fmla="*/ 1106265 w 1112990"/>
              <a:gd name="connsiteY2" fmla="*/ 100853 h 1207787"/>
              <a:gd name="connsiteX3" fmla="*/ 1112989 w 1112990"/>
              <a:gd name="connsiteY3" fmla="*/ 1009606 h 1207787"/>
              <a:gd name="connsiteX4" fmla="*/ 603884 w 1112990"/>
              <a:gd name="connsiteY4" fmla="*/ 1202705 h 1207787"/>
              <a:gd name="connsiteX5" fmla="*/ 38032 w 1112990"/>
              <a:gd name="connsiteY5" fmla="*/ 923680 h 1207787"/>
              <a:gd name="connsiteX6" fmla="*/ 34669 w 1112990"/>
              <a:gd name="connsiteY6" fmla="*/ 65353 h 1207787"/>
              <a:gd name="connsiteX7" fmla="*/ 0 w 1112990"/>
              <a:gd name="connsiteY7" fmla="*/ 61991 h 1207787"/>
              <a:gd name="connsiteX8" fmla="*/ 597384 w 1112990"/>
              <a:gd name="connsiteY8" fmla="*/ 227690 h 1207787"/>
              <a:gd name="connsiteX9" fmla="*/ 1106265 w 1112990"/>
              <a:gd name="connsiteY9" fmla="*/ 100854 h 1207787"/>
              <a:gd name="connsiteX10" fmla="*/ 606048 w 1112990"/>
              <a:gd name="connsiteY10" fmla="*/ 227976 h 1207787"/>
              <a:gd name="connsiteX11" fmla="*/ 607246 w 1112990"/>
              <a:gd name="connsiteY11" fmla="*/ 1207787 h 1207787"/>
              <a:gd name="connsiteX0" fmla="*/ 35640 w 1117323"/>
              <a:gd name="connsiteY0" fmla="*/ 65353 h 1207787"/>
              <a:gd name="connsiteX1" fmla="*/ 606050 w 1117323"/>
              <a:gd name="connsiteY1" fmla="*/ 223133 h 1207787"/>
              <a:gd name="connsiteX2" fmla="*/ 611578 w 1117323"/>
              <a:gd name="connsiteY2" fmla="*/ 1202705 h 1207787"/>
              <a:gd name="connsiteX3" fmla="*/ 42365 w 1117323"/>
              <a:gd name="connsiteY3" fmla="*/ 920317 h 1207787"/>
              <a:gd name="connsiteX4" fmla="*/ 35640 w 1117323"/>
              <a:gd name="connsiteY4" fmla="*/ 65353 h 1207787"/>
              <a:gd name="connsiteX0" fmla="*/ 611578 w 1117323"/>
              <a:gd name="connsiteY0" fmla="*/ 223355 h 1207787"/>
              <a:gd name="connsiteX1" fmla="*/ 1113960 w 1117323"/>
              <a:gd name="connsiteY1" fmla="*/ 100854 h 1207787"/>
              <a:gd name="connsiteX2" fmla="*/ 1113960 w 1117323"/>
              <a:gd name="connsiteY2" fmla="*/ 1006243 h 1207787"/>
              <a:gd name="connsiteX3" fmla="*/ 610606 w 1117323"/>
              <a:gd name="connsiteY3" fmla="*/ 1201510 h 1207787"/>
              <a:gd name="connsiteX4" fmla="*/ 611578 w 1117323"/>
              <a:gd name="connsiteY4" fmla="*/ 223355 h 1207787"/>
              <a:gd name="connsiteX0" fmla="*/ 39003 w 1117323"/>
              <a:gd name="connsiteY0" fmla="*/ 61991 h 1207787"/>
              <a:gd name="connsiteX1" fmla="*/ 487595 w 1117323"/>
              <a:gd name="connsiteY1" fmla="*/ 0 h 1207787"/>
              <a:gd name="connsiteX2" fmla="*/ 1117323 w 1117323"/>
              <a:gd name="connsiteY2" fmla="*/ 100853 h 1207787"/>
              <a:gd name="connsiteX3" fmla="*/ 601493 w 1117323"/>
              <a:gd name="connsiteY3" fmla="*/ 226717 h 1207787"/>
              <a:gd name="connsiteX4" fmla="*/ 39003 w 1117323"/>
              <a:gd name="connsiteY4" fmla="*/ 61991 h 1207787"/>
              <a:gd name="connsiteX0" fmla="*/ 0 w 1117323"/>
              <a:gd name="connsiteY0" fmla="*/ 63186 h 1207787"/>
              <a:gd name="connsiteX1" fmla="*/ 484235 w 1117323"/>
              <a:gd name="connsiteY1" fmla="*/ 0 h 1207787"/>
              <a:gd name="connsiteX2" fmla="*/ 1110598 w 1117323"/>
              <a:gd name="connsiteY2" fmla="*/ 100853 h 1207787"/>
              <a:gd name="connsiteX3" fmla="*/ 1117322 w 1117323"/>
              <a:gd name="connsiteY3" fmla="*/ 1009606 h 1207787"/>
              <a:gd name="connsiteX4" fmla="*/ 608217 w 1117323"/>
              <a:gd name="connsiteY4" fmla="*/ 1202705 h 1207787"/>
              <a:gd name="connsiteX5" fmla="*/ 42365 w 1117323"/>
              <a:gd name="connsiteY5" fmla="*/ 923680 h 1207787"/>
              <a:gd name="connsiteX6" fmla="*/ 0 w 1117323"/>
              <a:gd name="connsiteY6" fmla="*/ 63186 h 1207787"/>
              <a:gd name="connsiteX7" fmla="*/ 4333 w 1117323"/>
              <a:gd name="connsiteY7" fmla="*/ 61991 h 1207787"/>
              <a:gd name="connsiteX8" fmla="*/ 601717 w 1117323"/>
              <a:gd name="connsiteY8" fmla="*/ 227690 h 1207787"/>
              <a:gd name="connsiteX9" fmla="*/ 1110598 w 1117323"/>
              <a:gd name="connsiteY9" fmla="*/ 100854 h 1207787"/>
              <a:gd name="connsiteX10" fmla="*/ 610381 w 1117323"/>
              <a:gd name="connsiteY10" fmla="*/ 227976 h 1207787"/>
              <a:gd name="connsiteX11" fmla="*/ 611579 w 1117323"/>
              <a:gd name="connsiteY11" fmla="*/ 1207787 h 1207787"/>
              <a:gd name="connsiteX0" fmla="*/ 36852 w 1118535"/>
              <a:gd name="connsiteY0" fmla="*/ 65353 h 1207787"/>
              <a:gd name="connsiteX1" fmla="*/ 607262 w 1118535"/>
              <a:gd name="connsiteY1" fmla="*/ 223133 h 1207787"/>
              <a:gd name="connsiteX2" fmla="*/ 612790 w 1118535"/>
              <a:gd name="connsiteY2" fmla="*/ 1202705 h 1207787"/>
              <a:gd name="connsiteX3" fmla="*/ 43577 w 1118535"/>
              <a:gd name="connsiteY3" fmla="*/ 920317 h 1207787"/>
              <a:gd name="connsiteX4" fmla="*/ 36852 w 1118535"/>
              <a:gd name="connsiteY4" fmla="*/ 65353 h 1207787"/>
              <a:gd name="connsiteX0" fmla="*/ 612790 w 1118535"/>
              <a:gd name="connsiteY0" fmla="*/ 223355 h 1207787"/>
              <a:gd name="connsiteX1" fmla="*/ 1115172 w 1118535"/>
              <a:gd name="connsiteY1" fmla="*/ 100854 h 1207787"/>
              <a:gd name="connsiteX2" fmla="*/ 1115172 w 1118535"/>
              <a:gd name="connsiteY2" fmla="*/ 1006243 h 1207787"/>
              <a:gd name="connsiteX3" fmla="*/ 611818 w 1118535"/>
              <a:gd name="connsiteY3" fmla="*/ 1201510 h 1207787"/>
              <a:gd name="connsiteX4" fmla="*/ 612790 w 1118535"/>
              <a:gd name="connsiteY4" fmla="*/ 223355 h 1207787"/>
              <a:gd name="connsiteX0" fmla="*/ 40215 w 1118535"/>
              <a:gd name="connsiteY0" fmla="*/ 61991 h 1207787"/>
              <a:gd name="connsiteX1" fmla="*/ 488807 w 1118535"/>
              <a:gd name="connsiteY1" fmla="*/ 0 h 1207787"/>
              <a:gd name="connsiteX2" fmla="*/ 1118535 w 1118535"/>
              <a:gd name="connsiteY2" fmla="*/ 100853 h 1207787"/>
              <a:gd name="connsiteX3" fmla="*/ 602705 w 1118535"/>
              <a:gd name="connsiteY3" fmla="*/ 226717 h 1207787"/>
              <a:gd name="connsiteX4" fmla="*/ 40215 w 1118535"/>
              <a:gd name="connsiteY4" fmla="*/ 61991 h 1207787"/>
              <a:gd name="connsiteX0" fmla="*/ 1212 w 1118535"/>
              <a:gd name="connsiteY0" fmla="*/ 63186 h 1207787"/>
              <a:gd name="connsiteX1" fmla="*/ 485447 w 1118535"/>
              <a:gd name="connsiteY1" fmla="*/ 0 h 1207787"/>
              <a:gd name="connsiteX2" fmla="*/ 1111810 w 1118535"/>
              <a:gd name="connsiteY2" fmla="*/ 100853 h 1207787"/>
              <a:gd name="connsiteX3" fmla="*/ 1118534 w 1118535"/>
              <a:gd name="connsiteY3" fmla="*/ 1009606 h 1207787"/>
              <a:gd name="connsiteX4" fmla="*/ 609429 w 1118535"/>
              <a:gd name="connsiteY4" fmla="*/ 1202705 h 1207787"/>
              <a:gd name="connsiteX5" fmla="*/ 241 w 1118535"/>
              <a:gd name="connsiteY5" fmla="*/ 925847 h 1207787"/>
              <a:gd name="connsiteX6" fmla="*/ 1212 w 1118535"/>
              <a:gd name="connsiteY6" fmla="*/ 63186 h 1207787"/>
              <a:gd name="connsiteX7" fmla="*/ 5545 w 1118535"/>
              <a:gd name="connsiteY7" fmla="*/ 61991 h 1207787"/>
              <a:gd name="connsiteX8" fmla="*/ 602929 w 1118535"/>
              <a:gd name="connsiteY8" fmla="*/ 227690 h 1207787"/>
              <a:gd name="connsiteX9" fmla="*/ 1111810 w 1118535"/>
              <a:gd name="connsiteY9" fmla="*/ 100854 h 1207787"/>
              <a:gd name="connsiteX10" fmla="*/ 611593 w 1118535"/>
              <a:gd name="connsiteY10" fmla="*/ 227976 h 1207787"/>
              <a:gd name="connsiteX11" fmla="*/ 612791 w 1118535"/>
              <a:gd name="connsiteY11" fmla="*/ 1207787 h 1207787"/>
              <a:gd name="connsiteX0" fmla="*/ 36852 w 1118535"/>
              <a:gd name="connsiteY0" fmla="*/ 65353 h 1207787"/>
              <a:gd name="connsiteX1" fmla="*/ 607262 w 1118535"/>
              <a:gd name="connsiteY1" fmla="*/ 223133 h 1207787"/>
              <a:gd name="connsiteX2" fmla="*/ 612790 w 1118535"/>
              <a:gd name="connsiteY2" fmla="*/ 1202705 h 1207787"/>
              <a:gd name="connsiteX3" fmla="*/ 241 w 1118535"/>
              <a:gd name="connsiteY3" fmla="*/ 926817 h 1207787"/>
              <a:gd name="connsiteX4" fmla="*/ 36852 w 1118535"/>
              <a:gd name="connsiteY4" fmla="*/ 65353 h 1207787"/>
              <a:gd name="connsiteX0" fmla="*/ 612790 w 1118535"/>
              <a:gd name="connsiteY0" fmla="*/ 223355 h 1207787"/>
              <a:gd name="connsiteX1" fmla="*/ 1115172 w 1118535"/>
              <a:gd name="connsiteY1" fmla="*/ 100854 h 1207787"/>
              <a:gd name="connsiteX2" fmla="*/ 1115172 w 1118535"/>
              <a:gd name="connsiteY2" fmla="*/ 1006243 h 1207787"/>
              <a:gd name="connsiteX3" fmla="*/ 611818 w 1118535"/>
              <a:gd name="connsiteY3" fmla="*/ 1201510 h 1207787"/>
              <a:gd name="connsiteX4" fmla="*/ 612790 w 1118535"/>
              <a:gd name="connsiteY4" fmla="*/ 223355 h 1207787"/>
              <a:gd name="connsiteX0" fmla="*/ 40215 w 1118535"/>
              <a:gd name="connsiteY0" fmla="*/ 61991 h 1207787"/>
              <a:gd name="connsiteX1" fmla="*/ 488807 w 1118535"/>
              <a:gd name="connsiteY1" fmla="*/ 0 h 1207787"/>
              <a:gd name="connsiteX2" fmla="*/ 1118535 w 1118535"/>
              <a:gd name="connsiteY2" fmla="*/ 100853 h 1207787"/>
              <a:gd name="connsiteX3" fmla="*/ 602705 w 1118535"/>
              <a:gd name="connsiteY3" fmla="*/ 226717 h 1207787"/>
              <a:gd name="connsiteX4" fmla="*/ 40215 w 1118535"/>
              <a:gd name="connsiteY4" fmla="*/ 61991 h 1207787"/>
              <a:gd name="connsiteX0" fmla="*/ 1212 w 1118535"/>
              <a:gd name="connsiteY0" fmla="*/ 63186 h 1207787"/>
              <a:gd name="connsiteX1" fmla="*/ 485447 w 1118535"/>
              <a:gd name="connsiteY1" fmla="*/ 0 h 1207787"/>
              <a:gd name="connsiteX2" fmla="*/ 1111810 w 1118535"/>
              <a:gd name="connsiteY2" fmla="*/ 100853 h 1207787"/>
              <a:gd name="connsiteX3" fmla="*/ 1118534 w 1118535"/>
              <a:gd name="connsiteY3" fmla="*/ 1009606 h 1207787"/>
              <a:gd name="connsiteX4" fmla="*/ 609429 w 1118535"/>
              <a:gd name="connsiteY4" fmla="*/ 1202705 h 1207787"/>
              <a:gd name="connsiteX5" fmla="*/ 241 w 1118535"/>
              <a:gd name="connsiteY5" fmla="*/ 925847 h 1207787"/>
              <a:gd name="connsiteX6" fmla="*/ 1212 w 1118535"/>
              <a:gd name="connsiteY6" fmla="*/ 63186 h 1207787"/>
              <a:gd name="connsiteX7" fmla="*/ 5545 w 1118535"/>
              <a:gd name="connsiteY7" fmla="*/ 61991 h 1207787"/>
              <a:gd name="connsiteX8" fmla="*/ 602929 w 1118535"/>
              <a:gd name="connsiteY8" fmla="*/ 227690 h 1207787"/>
              <a:gd name="connsiteX9" fmla="*/ 1111810 w 1118535"/>
              <a:gd name="connsiteY9" fmla="*/ 100854 h 1207787"/>
              <a:gd name="connsiteX10" fmla="*/ 611593 w 1118535"/>
              <a:gd name="connsiteY10" fmla="*/ 227976 h 1207787"/>
              <a:gd name="connsiteX11" fmla="*/ 612791 w 1118535"/>
              <a:gd name="connsiteY11" fmla="*/ 1207787 h 1207787"/>
              <a:gd name="connsiteX0" fmla="*/ 39973 w 1121656"/>
              <a:gd name="connsiteY0" fmla="*/ 65353 h 1207787"/>
              <a:gd name="connsiteX1" fmla="*/ 610383 w 1121656"/>
              <a:gd name="connsiteY1" fmla="*/ 223133 h 1207787"/>
              <a:gd name="connsiteX2" fmla="*/ 615911 w 1121656"/>
              <a:gd name="connsiteY2" fmla="*/ 1202705 h 1207787"/>
              <a:gd name="connsiteX3" fmla="*/ 3362 w 1121656"/>
              <a:gd name="connsiteY3" fmla="*/ 926817 h 1207787"/>
              <a:gd name="connsiteX4" fmla="*/ 39973 w 1121656"/>
              <a:gd name="connsiteY4" fmla="*/ 65353 h 1207787"/>
              <a:gd name="connsiteX0" fmla="*/ 615911 w 1121656"/>
              <a:gd name="connsiteY0" fmla="*/ 223355 h 1207787"/>
              <a:gd name="connsiteX1" fmla="*/ 1118293 w 1121656"/>
              <a:gd name="connsiteY1" fmla="*/ 100854 h 1207787"/>
              <a:gd name="connsiteX2" fmla="*/ 1118293 w 1121656"/>
              <a:gd name="connsiteY2" fmla="*/ 1006243 h 1207787"/>
              <a:gd name="connsiteX3" fmla="*/ 614939 w 1121656"/>
              <a:gd name="connsiteY3" fmla="*/ 1201510 h 1207787"/>
              <a:gd name="connsiteX4" fmla="*/ 615911 w 1121656"/>
              <a:gd name="connsiteY4" fmla="*/ 223355 h 1207787"/>
              <a:gd name="connsiteX0" fmla="*/ 0 w 1121656"/>
              <a:gd name="connsiteY0" fmla="*/ 61991 h 1207787"/>
              <a:gd name="connsiteX1" fmla="*/ 491928 w 1121656"/>
              <a:gd name="connsiteY1" fmla="*/ 0 h 1207787"/>
              <a:gd name="connsiteX2" fmla="*/ 1121656 w 1121656"/>
              <a:gd name="connsiteY2" fmla="*/ 100853 h 1207787"/>
              <a:gd name="connsiteX3" fmla="*/ 605826 w 1121656"/>
              <a:gd name="connsiteY3" fmla="*/ 226717 h 1207787"/>
              <a:gd name="connsiteX4" fmla="*/ 0 w 1121656"/>
              <a:gd name="connsiteY4" fmla="*/ 61991 h 1207787"/>
              <a:gd name="connsiteX0" fmla="*/ 4333 w 1121656"/>
              <a:gd name="connsiteY0" fmla="*/ 63186 h 1207787"/>
              <a:gd name="connsiteX1" fmla="*/ 488568 w 1121656"/>
              <a:gd name="connsiteY1" fmla="*/ 0 h 1207787"/>
              <a:gd name="connsiteX2" fmla="*/ 1114931 w 1121656"/>
              <a:gd name="connsiteY2" fmla="*/ 100853 h 1207787"/>
              <a:gd name="connsiteX3" fmla="*/ 1121655 w 1121656"/>
              <a:gd name="connsiteY3" fmla="*/ 1009606 h 1207787"/>
              <a:gd name="connsiteX4" fmla="*/ 612550 w 1121656"/>
              <a:gd name="connsiteY4" fmla="*/ 1202705 h 1207787"/>
              <a:gd name="connsiteX5" fmla="*/ 3362 w 1121656"/>
              <a:gd name="connsiteY5" fmla="*/ 925847 h 1207787"/>
              <a:gd name="connsiteX6" fmla="*/ 4333 w 1121656"/>
              <a:gd name="connsiteY6" fmla="*/ 63186 h 1207787"/>
              <a:gd name="connsiteX7" fmla="*/ 8666 w 1121656"/>
              <a:gd name="connsiteY7" fmla="*/ 61991 h 1207787"/>
              <a:gd name="connsiteX8" fmla="*/ 606050 w 1121656"/>
              <a:gd name="connsiteY8" fmla="*/ 227690 h 1207787"/>
              <a:gd name="connsiteX9" fmla="*/ 1114931 w 1121656"/>
              <a:gd name="connsiteY9" fmla="*/ 100854 h 1207787"/>
              <a:gd name="connsiteX10" fmla="*/ 614714 w 1121656"/>
              <a:gd name="connsiteY10" fmla="*/ 227976 h 1207787"/>
              <a:gd name="connsiteX11" fmla="*/ 615912 w 1121656"/>
              <a:gd name="connsiteY11" fmla="*/ 1207787 h 1207787"/>
              <a:gd name="connsiteX0" fmla="*/ 3137 w 1121656"/>
              <a:gd name="connsiteY0" fmla="*/ 63186 h 1207787"/>
              <a:gd name="connsiteX1" fmla="*/ 610383 w 1121656"/>
              <a:gd name="connsiteY1" fmla="*/ 223133 h 1207787"/>
              <a:gd name="connsiteX2" fmla="*/ 615911 w 1121656"/>
              <a:gd name="connsiteY2" fmla="*/ 1202705 h 1207787"/>
              <a:gd name="connsiteX3" fmla="*/ 3362 w 1121656"/>
              <a:gd name="connsiteY3" fmla="*/ 926817 h 1207787"/>
              <a:gd name="connsiteX4" fmla="*/ 3137 w 1121656"/>
              <a:gd name="connsiteY4" fmla="*/ 63186 h 1207787"/>
              <a:gd name="connsiteX0" fmla="*/ 615911 w 1121656"/>
              <a:gd name="connsiteY0" fmla="*/ 223355 h 1207787"/>
              <a:gd name="connsiteX1" fmla="*/ 1118293 w 1121656"/>
              <a:gd name="connsiteY1" fmla="*/ 100854 h 1207787"/>
              <a:gd name="connsiteX2" fmla="*/ 1118293 w 1121656"/>
              <a:gd name="connsiteY2" fmla="*/ 1006243 h 1207787"/>
              <a:gd name="connsiteX3" fmla="*/ 614939 w 1121656"/>
              <a:gd name="connsiteY3" fmla="*/ 1201510 h 1207787"/>
              <a:gd name="connsiteX4" fmla="*/ 615911 w 1121656"/>
              <a:gd name="connsiteY4" fmla="*/ 223355 h 1207787"/>
              <a:gd name="connsiteX0" fmla="*/ 0 w 1121656"/>
              <a:gd name="connsiteY0" fmla="*/ 61991 h 1207787"/>
              <a:gd name="connsiteX1" fmla="*/ 491928 w 1121656"/>
              <a:gd name="connsiteY1" fmla="*/ 0 h 1207787"/>
              <a:gd name="connsiteX2" fmla="*/ 1121656 w 1121656"/>
              <a:gd name="connsiteY2" fmla="*/ 100853 h 1207787"/>
              <a:gd name="connsiteX3" fmla="*/ 605826 w 1121656"/>
              <a:gd name="connsiteY3" fmla="*/ 226717 h 1207787"/>
              <a:gd name="connsiteX4" fmla="*/ 0 w 1121656"/>
              <a:gd name="connsiteY4" fmla="*/ 61991 h 1207787"/>
              <a:gd name="connsiteX0" fmla="*/ 4333 w 1121656"/>
              <a:gd name="connsiteY0" fmla="*/ 63186 h 1207787"/>
              <a:gd name="connsiteX1" fmla="*/ 488568 w 1121656"/>
              <a:gd name="connsiteY1" fmla="*/ 0 h 1207787"/>
              <a:gd name="connsiteX2" fmla="*/ 1114931 w 1121656"/>
              <a:gd name="connsiteY2" fmla="*/ 100853 h 1207787"/>
              <a:gd name="connsiteX3" fmla="*/ 1121655 w 1121656"/>
              <a:gd name="connsiteY3" fmla="*/ 1009606 h 1207787"/>
              <a:gd name="connsiteX4" fmla="*/ 612550 w 1121656"/>
              <a:gd name="connsiteY4" fmla="*/ 1202705 h 1207787"/>
              <a:gd name="connsiteX5" fmla="*/ 3362 w 1121656"/>
              <a:gd name="connsiteY5" fmla="*/ 925847 h 1207787"/>
              <a:gd name="connsiteX6" fmla="*/ 4333 w 1121656"/>
              <a:gd name="connsiteY6" fmla="*/ 63186 h 1207787"/>
              <a:gd name="connsiteX7" fmla="*/ 8666 w 1121656"/>
              <a:gd name="connsiteY7" fmla="*/ 61991 h 1207787"/>
              <a:gd name="connsiteX8" fmla="*/ 606050 w 1121656"/>
              <a:gd name="connsiteY8" fmla="*/ 227690 h 1207787"/>
              <a:gd name="connsiteX9" fmla="*/ 1114931 w 1121656"/>
              <a:gd name="connsiteY9" fmla="*/ 100854 h 1207787"/>
              <a:gd name="connsiteX10" fmla="*/ 614714 w 1121656"/>
              <a:gd name="connsiteY10" fmla="*/ 227976 h 1207787"/>
              <a:gd name="connsiteX11" fmla="*/ 615912 w 1121656"/>
              <a:gd name="connsiteY11" fmla="*/ 1207787 h 120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1656" h="1207787" stroke="0" extrusionOk="0">
                <a:moveTo>
                  <a:pt x="3137" y="63186"/>
                </a:moveTo>
                <a:lnTo>
                  <a:pt x="610383" y="223133"/>
                </a:lnTo>
                <a:cubicBezTo>
                  <a:pt x="611504" y="551824"/>
                  <a:pt x="614790" y="874014"/>
                  <a:pt x="615911" y="1202705"/>
                </a:cubicBezTo>
                <a:lnTo>
                  <a:pt x="3362" y="926817"/>
                </a:lnTo>
                <a:cubicBezTo>
                  <a:pt x="1121" y="738200"/>
                  <a:pt x="5378" y="251803"/>
                  <a:pt x="3137" y="63186"/>
                </a:cubicBezTo>
                <a:close/>
              </a:path>
              <a:path w="1121656" h="1207787" fill="darkenLess" stroke="0" extrusionOk="0">
                <a:moveTo>
                  <a:pt x="615911" y="223355"/>
                </a:moveTo>
                <a:lnTo>
                  <a:pt x="1118293" y="100854"/>
                </a:lnTo>
                <a:cubicBezTo>
                  <a:pt x="1117172" y="468765"/>
                  <a:pt x="1119414" y="638332"/>
                  <a:pt x="1118293" y="1006243"/>
                </a:cubicBezTo>
                <a:lnTo>
                  <a:pt x="614939" y="1201510"/>
                </a:lnTo>
                <a:cubicBezTo>
                  <a:pt x="613818" y="876181"/>
                  <a:pt x="617032" y="548684"/>
                  <a:pt x="615911" y="223355"/>
                </a:cubicBezTo>
                <a:close/>
              </a:path>
              <a:path w="1121656" h="1207787" fill="lightenLess" stroke="0" extrusionOk="0">
                <a:moveTo>
                  <a:pt x="0" y="61991"/>
                </a:moveTo>
                <a:lnTo>
                  <a:pt x="491928" y="0"/>
                </a:lnTo>
                <a:lnTo>
                  <a:pt x="1121656" y="100853"/>
                </a:lnTo>
                <a:lnTo>
                  <a:pt x="605826" y="226717"/>
                </a:lnTo>
                <a:lnTo>
                  <a:pt x="0" y="61991"/>
                </a:lnTo>
                <a:close/>
              </a:path>
              <a:path w="1121656" h="1207787" fill="none" extrusionOk="0">
                <a:moveTo>
                  <a:pt x="4333" y="63186"/>
                </a:moveTo>
                <a:lnTo>
                  <a:pt x="488568" y="0"/>
                </a:lnTo>
                <a:lnTo>
                  <a:pt x="1114931" y="100853"/>
                </a:lnTo>
                <a:cubicBezTo>
                  <a:pt x="1117172" y="403771"/>
                  <a:pt x="1119414" y="706688"/>
                  <a:pt x="1121655" y="1009606"/>
                </a:cubicBezTo>
                <a:lnTo>
                  <a:pt x="612550" y="1202705"/>
                </a:lnTo>
                <a:lnTo>
                  <a:pt x="3362" y="925847"/>
                </a:lnTo>
                <a:cubicBezTo>
                  <a:pt x="2241" y="507509"/>
                  <a:pt x="5454" y="481524"/>
                  <a:pt x="4333" y="63186"/>
                </a:cubicBezTo>
                <a:close/>
                <a:moveTo>
                  <a:pt x="8666" y="61991"/>
                </a:moveTo>
                <a:lnTo>
                  <a:pt x="606050" y="227690"/>
                </a:lnTo>
                <a:lnTo>
                  <a:pt x="1114931" y="100854"/>
                </a:lnTo>
                <a:moveTo>
                  <a:pt x="614714" y="227976"/>
                </a:moveTo>
                <a:cubicBezTo>
                  <a:pt x="614714" y="532014"/>
                  <a:pt x="615912" y="903749"/>
                  <a:pt x="615912" y="1207787"/>
                </a:cubicBezTo>
              </a:path>
            </a:pathLst>
          </a:custGeom>
          <a:solidFill>
            <a:srgbClr val="F5BD3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6753250" y="4797190"/>
            <a:ext cx="1583842" cy="54000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kumimoji="1" lang="en-US" altLang="ja-JP" sz="2800" dirty="0" smtClean="0">
                <a:solidFill>
                  <a:schemeClr val="bg1"/>
                </a:solidFill>
                <a:latin typeface="HGP創英角ｺﾞｼｯｸUB" pitchFamily="50" charset="-128"/>
                <a:ea typeface="HGP創英角ｺﾞｼｯｸUB" pitchFamily="50" charset="-128"/>
              </a:rPr>
              <a:t>IC</a:t>
            </a:r>
            <a:r>
              <a:rPr kumimoji="1" lang="ja-JP" altLang="en-US" sz="2800" dirty="0" smtClean="0">
                <a:solidFill>
                  <a:schemeClr val="bg1"/>
                </a:solidFill>
                <a:latin typeface="HGP創英角ｺﾞｼｯｸUB" pitchFamily="50" charset="-128"/>
                <a:ea typeface="HGP創英角ｺﾞｼｯｸUB" pitchFamily="50" charset="-128"/>
              </a:rPr>
              <a:t>チップ</a:t>
            </a:r>
            <a:endParaRPr kumimoji="1" lang="ja-JP" altLang="en-US" sz="2800" dirty="0">
              <a:solidFill>
                <a:schemeClr val="bg1"/>
              </a:solidFill>
              <a:latin typeface="HGP創英角ｺﾞｼｯｸUB" pitchFamily="50" charset="-128"/>
              <a:ea typeface="HGP創英角ｺﾞｼｯｸUB" pitchFamily="50" charset="-128"/>
            </a:endParaRPr>
          </a:p>
        </p:txBody>
      </p:sp>
      <p:sp>
        <p:nvSpPr>
          <p:cNvPr id="16" name="タイトル 1"/>
          <p:cNvSpPr txBox="1">
            <a:spLocks/>
          </p:cNvSpPr>
          <p:nvPr/>
        </p:nvSpPr>
        <p:spPr>
          <a:xfrm>
            <a:off x="6393200" y="116540"/>
            <a:ext cx="295222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lumMod val="50000"/>
                  </a:schemeClr>
                </a:solidFill>
                <a:latin typeface="+mj-ea"/>
              </a:rPr>
              <a:t>【</a:t>
            </a:r>
            <a:r>
              <a:rPr lang="ja-JP" altLang="en-US" sz="1600" dirty="0">
                <a:solidFill>
                  <a:schemeClr val="bg1">
                    <a:lumMod val="50000"/>
                  </a:schemeClr>
                </a:solidFill>
                <a:latin typeface="+mj-ea"/>
              </a:rPr>
              <a:t>第２章</a:t>
            </a:r>
            <a:r>
              <a:rPr lang="en-US" altLang="ja-JP" sz="1600" dirty="0">
                <a:solidFill>
                  <a:schemeClr val="bg1">
                    <a:lumMod val="50000"/>
                  </a:schemeClr>
                </a:solidFill>
                <a:latin typeface="+mj-ea"/>
              </a:rPr>
              <a:t>】</a:t>
            </a:r>
            <a:r>
              <a:rPr lang="ja-JP" altLang="en-US" sz="1600" dirty="0">
                <a:solidFill>
                  <a:schemeClr val="bg1">
                    <a:lumMod val="50000"/>
                  </a:schemeClr>
                </a:solidFill>
                <a:latin typeface="HGP創英角ｺﾞｼｯｸUB" pitchFamily="50" charset="-128"/>
                <a:ea typeface="HGP創英角ｺﾞｼｯｸUB" pitchFamily="50" charset="-128"/>
              </a:rPr>
              <a:t>身近な</a:t>
            </a:r>
            <a:r>
              <a:rPr lang="en-US" altLang="ja-JP" sz="1600" dirty="0">
                <a:solidFill>
                  <a:schemeClr val="bg1">
                    <a:lumMod val="50000"/>
                  </a:schemeClr>
                </a:solidFill>
                <a:latin typeface="HGP創英角ｺﾞｼｯｸUB" pitchFamily="50" charset="-128"/>
                <a:ea typeface="HGP創英角ｺﾞｼｯｸUB" pitchFamily="50" charset="-128"/>
              </a:rPr>
              <a:t> IT</a:t>
            </a:r>
            <a:r>
              <a:rPr lang="ja-JP" altLang="en-US" sz="1600" dirty="0">
                <a:solidFill>
                  <a:schemeClr val="bg1">
                    <a:lumMod val="50000"/>
                  </a:schemeClr>
                </a:solidFill>
                <a:latin typeface="HGP創英角ｺﾞｼｯｸUB" pitchFamily="50" charset="-128"/>
                <a:ea typeface="HGP創英角ｺﾞｼｯｸUB" pitchFamily="50" charset="-128"/>
              </a:rPr>
              <a:t>を見つけよう</a:t>
            </a:r>
          </a:p>
        </p:txBody>
      </p:sp>
      <p:sp>
        <p:nvSpPr>
          <p:cNvPr id="20" name="テキスト ボックス 19"/>
          <p:cNvSpPr txBox="1"/>
          <p:nvPr/>
        </p:nvSpPr>
        <p:spPr>
          <a:xfrm>
            <a:off x="1712550" y="1484730"/>
            <a:ext cx="1728000" cy="540000"/>
          </a:xfrm>
          <a:prstGeom prst="rect">
            <a:avLst/>
          </a:prstGeom>
          <a:solidFill>
            <a:srgbClr val="FF0000"/>
          </a:solidFill>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ja-JP" altLang="en-US" sz="2800" dirty="0">
                <a:solidFill>
                  <a:schemeClr val="bg1"/>
                </a:solidFill>
                <a:latin typeface="HGP創英角ｺﾞｼｯｸUB" pitchFamily="50" charset="-128"/>
                <a:ea typeface="HGP創英角ｺﾞｼｯｸUB" pitchFamily="50" charset="-128"/>
              </a:rPr>
              <a:t>郵便番号</a:t>
            </a:r>
          </a:p>
        </p:txBody>
      </p:sp>
      <p:pic>
        <p:nvPicPr>
          <p:cNvPr id="24" name="図 23"/>
          <p:cNvPicPr>
            <a:picLocks noChangeAspect="1"/>
          </p:cNvPicPr>
          <p:nvPr/>
        </p:nvPicPr>
        <p:blipFill rotWithShape="1">
          <a:blip r:embed="rId5">
            <a:extLst>
              <a:ext uri="{28A0092B-C50C-407E-A947-70E740481C1C}">
                <a14:useLocalDpi xmlns:a14="http://schemas.microsoft.com/office/drawing/2010/main" val="0"/>
              </a:ext>
            </a:extLst>
          </a:blip>
          <a:srcRect l="52137" t="14071" r="14324" b="4875"/>
          <a:stretch/>
        </p:blipFill>
        <p:spPr>
          <a:xfrm>
            <a:off x="8481490" y="3040400"/>
            <a:ext cx="1119710" cy="3826933"/>
          </a:xfrm>
          <a:prstGeom prst="rect">
            <a:avLst/>
          </a:prstGeom>
          <a:effectLst>
            <a:outerShdw blurRad="101600" dist="101600" dir="2700000" algn="tl" rotWithShape="0">
              <a:prstClr val="black">
                <a:alpha val="40000"/>
              </a:prstClr>
            </a:outerShdw>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26028"/>
    </mc:Choice>
    <mc:Fallback xmlns="">
      <p:transition spd="slow" advTm="2602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outVertical)">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randombar(horizont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circle(in)">
                                      <p:cBhvr>
                                        <p:cTn id="46" dur="10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6" presetClass="entr" presetSubtype="16"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circle(in)">
                                      <p:cBhvr>
                                        <p:cTn id="58" dur="500"/>
                                        <p:tgtEl>
                                          <p:spTgt spid="21"/>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randombar(horizontal)">
                                      <p:cBhvr>
                                        <p:cTn id="63" dur="5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1000"/>
                                        <p:tgtEl>
                                          <p:spTgt spid="22"/>
                                        </p:tgtEl>
                                      </p:cBhvr>
                                    </p:animEffect>
                                    <p:anim calcmode="lin" valueType="num">
                                      <p:cBhvr>
                                        <p:cTn id="69" dur="1000" fill="hold"/>
                                        <p:tgtEl>
                                          <p:spTgt spid="22"/>
                                        </p:tgtEl>
                                        <p:attrNameLst>
                                          <p:attrName>ppt_x</p:attrName>
                                        </p:attrNameLst>
                                      </p:cBhvr>
                                      <p:tavLst>
                                        <p:tav tm="0">
                                          <p:val>
                                            <p:strVal val="#ppt_x"/>
                                          </p:val>
                                        </p:tav>
                                        <p:tav tm="100000">
                                          <p:val>
                                            <p:strVal val="#ppt_x"/>
                                          </p:val>
                                        </p:tav>
                                      </p:tavLst>
                                    </p:anim>
                                    <p:anim calcmode="lin" valueType="num">
                                      <p:cBhvr>
                                        <p:cTn id="7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6" presetClass="emph" presetSubtype="0" fill="hold" grpId="1" nodeType="clickEffect">
                                  <p:stCondLst>
                                    <p:cond delay="0"/>
                                  </p:stCondLst>
                                  <p:childTnLst>
                                    <p:animEffect transition="out" filter="fade">
                                      <p:cBhvr>
                                        <p:cTn id="74" dur="1000" tmFilter="0, 0; .2, .5; .8, .5; 1, 0"/>
                                        <p:tgtEl>
                                          <p:spTgt spid="2"/>
                                        </p:tgtEl>
                                      </p:cBhvr>
                                    </p:animEffect>
                                    <p:animScale>
                                      <p:cBhvr>
                                        <p:cTn id="75"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1" grpId="0" animBg="1"/>
      <p:bldP spid="12" grpId="0" animBg="1"/>
      <p:bldP spid="21" grpId="0" animBg="1"/>
      <p:bldP spid="22" grpId="0" animBg="1"/>
      <p:bldP spid="16" grpId="0"/>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rotWithShape="1">
          <a:blip r:embed="rId4" cstate="print">
            <a:extLst>
              <a:ext uri="{28A0092B-C50C-407E-A947-70E740481C1C}">
                <a14:useLocalDpi xmlns:a14="http://schemas.microsoft.com/office/drawing/2010/main" val="0"/>
              </a:ext>
            </a:extLst>
          </a:blip>
          <a:srcRect l="6354" t="9785" r="4191" b="2968"/>
          <a:stretch/>
        </p:blipFill>
        <p:spPr>
          <a:xfrm>
            <a:off x="0" y="1"/>
            <a:ext cx="9906000" cy="6858000"/>
          </a:xfrm>
          <a:prstGeom prst="rect">
            <a:avLst/>
          </a:prstGeom>
        </p:spPr>
      </p:pic>
      <p:sp>
        <p:nvSpPr>
          <p:cNvPr id="16" name="円/楕円 15"/>
          <p:cNvSpPr/>
          <p:nvPr/>
        </p:nvSpPr>
        <p:spPr>
          <a:xfrm>
            <a:off x="1616519" y="1900192"/>
            <a:ext cx="6672761" cy="3144681"/>
          </a:xfrm>
          <a:prstGeom prst="ellipse">
            <a:avLst/>
          </a:prstGeom>
          <a:noFill/>
          <a:ln w="76200">
            <a:solidFill>
              <a:srgbClr val="3399FF"/>
            </a:solidFill>
          </a:ln>
          <a:effectLst>
            <a:glow rad="1397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1352500" y="1664754"/>
            <a:ext cx="7213517" cy="3636506"/>
          </a:xfrm>
          <a:prstGeom prst="ellipse">
            <a:avLst/>
          </a:prstGeom>
          <a:noFill/>
          <a:ln w="76200">
            <a:solidFill>
              <a:srgbClr val="3399FF"/>
            </a:solidFill>
          </a:ln>
          <a:effectLst>
            <a:glow rad="1397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p:cNvPicPr>
            <a:picLocks noChangeAspect="1"/>
          </p:cNvPicPr>
          <p:nvPr/>
        </p:nvPicPr>
        <p:blipFill rotWithShape="1">
          <a:blip r:embed="rId5" cstate="print">
            <a:extLst>
              <a:ext uri="{28A0092B-C50C-407E-A947-70E740481C1C}">
                <a14:useLocalDpi xmlns:a14="http://schemas.microsoft.com/office/drawing/2010/main" val="0"/>
              </a:ext>
            </a:extLst>
          </a:blip>
          <a:srcRect t="6755" r="15119" b="2706"/>
          <a:stretch/>
        </p:blipFill>
        <p:spPr>
          <a:xfrm>
            <a:off x="4752660" y="3528490"/>
            <a:ext cx="5153340" cy="3329510"/>
          </a:xfrm>
          <a:prstGeom prst="rect">
            <a:avLst/>
          </a:prstGeom>
          <a:effectLst>
            <a:outerShdw blurRad="101600" dist="114300" dir="3600000" algn="tl" rotWithShape="0">
              <a:prstClr val="black">
                <a:alpha val="50000"/>
              </a:prstClr>
            </a:outerShdw>
          </a:effectLst>
        </p:spPr>
      </p:pic>
      <p:sp>
        <p:nvSpPr>
          <p:cNvPr id="2" name="タイトル 1"/>
          <p:cNvSpPr>
            <a:spLocks noGrp="1"/>
          </p:cNvSpPr>
          <p:nvPr>
            <p:ph type="title"/>
          </p:nvPr>
        </p:nvSpPr>
        <p:spPr>
          <a:xfrm>
            <a:off x="495300" y="289845"/>
            <a:ext cx="8915400" cy="1050865"/>
          </a:xfrm>
          <a:effectLst>
            <a:outerShdw blurRad="101600" dist="101600" dir="2700000" algn="tl" rotWithShape="0">
              <a:prstClr val="black">
                <a:alpha val="50000"/>
              </a:prstClr>
            </a:outerShdw>
          </a:effectLst>
        </p:spPr>
        <p:txBody>
          <a:bodyPr>
            <a:normAutofit/>
          </a:bodyPr>
          <a:lstStyle/>
          <a:p>
            <a:r>
              <a:rPr lang="ja-JP" altLang="en-US" sz="5400" dirty="0" smtClean="0">
                <a:solidFill>
                  <a:srgbClr val="FFC000"/>
                </a:solidFill>
                <a:latin typeface="HGP創英角ｺﾞｼｯｸUB" pitchFamily="50" charset="-128"/>
                <a:ea typeface="HGP創英角ｺﾞｼｯｸUB" pitchFamily="50" charset="-128"/>
              </a:rPr>
              <a:t>乗り物を支え</a:t>
            </a:r>
            <a:r>
              <a:rPr lang="ja-JP" altLang="en-US" sz="5400" spc="600" dirty="0" smtClean="0">
                <a:solidFill>
                  <a:srgbClr val="FFC000"/>
                </a:solidFill>
                <a:latin typeface="HGP創英角ｺﾞｼｯｸUB" pitchFamily="50" charset="-128"/>
                <a:ea typeface="HGP創英角ｺﾞｼｯｸUB" pitchFamily="50" charset="-128"/>
              </a:rPr>
              <a:t>る</a:t>
            </a:r>
            <a:r>
              <a:rPr lang="en-US" altLang="ja-JP" sz="5400" spc="600" dirty="0" smtClean="0">
                <a:solidFill>
                  <a:srgbClr val="FFC000"/>
                </a:solidFill>
                <a:latin typeface="HGP創英角ｺﾞｼｯｸUB" pitchFamily="50" charset="-128"/>
                <a:ea typeface="HGP創英角ｺﾞｼｯｸUB" pitchFamily="50" charset="-128"/>
              </a:rPr>
              <a:t>IT</a:t>
            </a:r>
            <a:endParaRPr lang="ja-JP" altLang="en-US" sz="5400" spc="600" dirty="0">
              <a:solidFill>
                <a:srgbClr val="FFC000"/>
              </a:solidFill>
              <a:latin typeface="HGP創英角ｺﾞｼｯｸUB" pitchFamily="50" charset="-128"/>
              <a:ea typeface="HGP創英角ｺﾞｼｯｸUB" pitchFamily="50" charset="-128"/>
            </a:endParaRPr>
          </a:p>
        </p:txBody>
      </p:sp>
      <p:pic>
        <p:nvPicPr>
          <p:cNvPr id="4" name="図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461" y="3564239"/>
            <a:ext cx="4805529" cy="3083715"/>
          </a:xfrm>
          <a:prstGeom prst="rect">
            <a:avLst/>
          </a:prstGeom>
          <a:effectLst>
            <a:outerShdw blurRad="101600" dist="101600" dir="3600000" algn="tl" rotWithShape="0">
              <a:prstClr val="black">
                <a:alpha val="50000"/>
              </a:prstClr>
            </a:outerShdw>
          </a:effectLst>
        </p:spPr>
      </p:pic>
      <p:sp>
        <p:nvSpPr>
          <p:cNvPr id="9"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2-6</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pic>
        <p:nvPicPr>
          <p:cNvPr id="3" name="図 2"/>
          <p:cNvPicPr>
            <a:picLocks noChangeAspect="1"/>
          </p:cNvPicPr>
          <p:nvPr/>
        </p:nvPicPr>
        <p:blipFill rotWithShape="1">
          <a:blip r:embed="rId7" cstate="print">
            <a:extLst>
              <a:ext uri="{28A0092B-C50C-407E-A947-70E740481C1C}">
                <a14:useLocalDpi xmlns:a14="http://schemas.microsoft.com/office/drawing/2010/main" val="0"/>
              </a:ext>
            </a:extLst>
          </a:blip>
          <a:srcRect t="10323"/>
          <a:stretch/>
        </p:blipFill>
        <p:spPr>
          <a:xfrm>
            <a:off x="6427762" y="1987041"/>
            <a:ext cx="3079532" cy="1592244"/>
          </a:xfrm>
          <a:prstGeom prst="rect">
            <a:avLst/>
          </a:prstGeom>
          <a:effectLst>
            <a:outerShdw blurRad="317500" dist="317500" dir="3600000" sx="90000" sy="90000" algn="tl" rotWithShape="0">
              <a:prstClr val="black">
                <a:alpha val="50000"/>
              </a:prstClr>
            </a:outerShdw>
          </a:effectLst>
        </p:spPr>
      </p:pic>
      <p:sp>
        <p:nvSpPr>
          <p:cNvPr id="18" name="タイトル 1"/>
          <p:cNvSpPr txBox="1">
            <a:spLocks/>
          </p:cNvSpPr>
          <p:nvPr/>
        </p:nvSpPr>
        <p:spPr>
          <a:xfrm>
            <a:off x="6465210" y="116540"/>
            <a:ext cx="288021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lumMod val="50000"/>
                  </a:schemeClr>
                </a:solidFill>
                <a:latin typeface="+mj-ea"/>
              </a:rPr>
              <a:t>【</a:t>
            </a:r>
            <a:r>
              <a:rPr lang="ja-JP" altLang="en-US" sz="1600" dirty="0">
                <a:solidFill>
                  <a:schemeClr val="bg1">
                    <a:lumMod val="50000"/>
                  </a:schemeClr>
                </a:solidFill>
                <a:latin typeface="+mj-ea"/>
              </a:rPr>
              <a:t>第２章</a:t>
            </a:r>
            <a:r>
              <a:rPr lang="en-US" altLang="ja-JP" sz="1600" dirty="0">
                <a:solidFill>
                  <a:schemeClr val="bg1">
                    <a:lumMod val="50000"/>
                  </a:schemeClr>
                </a:solidFill>
                <a:latin typeface="+mj-ea"/>
              </a:rPr>
              <a:t>】</a:t>
            </a:r>
            <a:r>
              <a:rPr lang="ja-JP" altLang="en-US" sz="1600" dirty="0">
                <a:solidFill>
                  <a:schemeClr val="bg1">
                    <a:lumMod val="50000"/>
                  </a:schemeClr>
                </a:solidFill>
                <a:latin typeface="HGP創英角ｺﾞｼｯｸUB" pitchFamily="50" charset="-128"/>
                <a:ea typeface="HGP創英角ｺﾞｼｯｸUB" pitchFamily="50" charset="-128"/>
              </a:rPr>
              <a:t>身近な</a:t>
            </a:r>
            <a:r>
              <a:rPr lang="en-US" altLang="ja-JP" sz="1600" dirty="0">
                <a:solidFill>
                  <a:schemeClr val="bg1">
                    <a:lumMod val="50000"/>
                  </a:schemeClr>
                </a:solidFill>
                <a:latin typeface="HGP創英角ｺﾞｼｯｸUB" pitchFamily="50" charset="-128"/>
                <a:ea typeface="HGP創英角ｺﾞｼｯｸUB" pitchFamily="50" charset="-128"/>
              </a:rPr>
              <a:t> IT</a:t>
            </a:r>
            <a:r>
              <a:rPr lang="ja-JP" altLang="en-US" sz="1600" dirty="0">
                <a:solidFill>
                  <a:schemeClr val="bg1">
                    <a:lumMod val="50000"/>
                  </a:schemeClr>
                </a:solidFill>
                <a:latin typeface="HGP創英角ｺﾞｼｯｸUB" pitchFamily="50" charset="-128"/>
                <a:ea typeface="HGP創英角ｺﾞｼｯｸUB" pitchFamily="50" charset="-128"/>
              </a:rPr>
              <a:t>を見つけよう</a:t>
            </a:r>
          </a:p>
        </p:txBody>
      </p:sp>
      <p:pic>
        <p:nvPicPr>
          <p:cNvPr id="6" name="図 5"/>
          <p:cNvPicPr>
            <a:picLocks noChangeAspect="1"/>
          </p:cNvPicPr>
          <p:nvPr/>
        </p:nvPicPr>
        <p:blipFill rotWithShape="1">
          <a:blip r:embed="rId8" cstate="print">
            <a:extLst>
              <a:ext uri="{28A0092B-C50C-407E-A947-70E740481C1C}">
                <a14:useLocalDpi xmlns:a14="http://schemas.microsoft.com/office/drawing/2010/main" val="0"/>
              </a:ext>
            </a:extLst>
          </a:blip>
          <a:srcRect l="4724" t="5219" b="10158"/>
          <a:stretch/>
        </p:blipFill>
        <p:spPr>
          <a:xfrm>
            <a:off x="3440790" y="2492870"/>
            <a:ext cx="2970917" cy="2144486"/>
          </a:xfrm>
          <a:prstGeom prst="rect">
            <a:avLst/>
          </a:prstGeom>
          <a:effectLst>
            <a:outerShdw blurRad="101600" dist="101600" dir="3600000" algn="tl" rotWithShape="0">
              <a:prstClr val="black">
                <a:alpha val="50000"/>
              </a:prstClr>
            </a:outerShdw>
          </a:effectLst>
        </p:spPr>
      </p:pic>
      <p:sp>
        <p:nvSpPr>
          <p:cNvPr id="21" name="角丸四角形吹き出し 20"/>
          <p:cNvSpPr/>
          <p:nvPr/>
        </p:nvSpPr>
        <p:spPr>
          <a:xfrm>
            <a:off x="7617370" y="1340710"/>
            <a:ext cx="2088000" cy="648089"/>
          </a:xfrm>
          <a:prstGeom prst="wedgeRoundRectCallout">
            <a:avLst>
              <a:gd name="adj1" fmla="val 4533"/>
              <a:gd name="adj2" fmla="val 90567"/>
              <a:gd name="adj3" fmla="val 16667"/>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2" name="テキスト ボックス 21"/>
          <p:cNvSpPr txBox="1"/>
          <p:nvPr/>
        </p:nvSpPr>
        <p:spPr>
          <a:xfrm>
            <a:off x="7617670" y="1340710"/>
            <a:ext cx="2088000" cy="646331"/>
          </a:xfrm>
          <a:prstGeom prst="rect">
            <a:avLst/>
          </a:prstGeom>
          <a:noFill/>
          <a:effectLst>
            <a:outerShdw blurRad="25400" dist="25400" dir="3600000" algn="tl" rotWithShape="0">
              <a:prstClr val="black">
                <a:alpha val="70000"/>
              </a:prstClr>
            </a:outerShdw>
          </a:effectLst>
        </p:spPr>
        <p:txBody>
          <a:bodyPr wrap="square" rtlCol="0">
            <a:spAutoFit/>
          </a:bodyPr>
          <a:lstStyle/>
          <a:p>
            <a:pPr algn="ctr"/>
            <a:r>
              <a:rPr lang="ja-JP" altLang="en-US" dirty="0">
                <a:solidFill>
                  <a:srgbClr val="FFC000"/>
                </a:solidFill>
                <a:latin typeface="HGP創英角ｺﾞｼｯｸUB" pitchFamily="50" charset="-128"/>
                <a:ea typeface="HGP創英角ｺﾞｼｯｸUB" pitchFamily="50" charset="-128"/>
              </a:rPr>
              <a:t>運行スケジュールの作成や変更</a:t>
            </a:r>
            <a:endParaRPr kumimoji="1" lang="ja-JP" altLang="en-US" spc="-150" dirty="0">
              <a:solidFill>
                <a:srgbClr val="FFC000"/>
              </a:solidFill>
              <a:latin typeface="HGP創英角ｺﾞｼｯｸUB" pitchFamily="50" charset="-128"/>
              <a:ea typeface="HGP創英角ｺﾞｼｯｸUB" pitchFamily="50" charset="-128"/>
            </a:endParaRPr>
          </a:p>
        </p:txBody>
      </p:sp>
      <p:sp>
        <p:nvSpPr>
          <p:cNvPr id="23" name="角丸四角形吹き出し 22"/>
          <p:cNvSpPr/>
          <p:nvPr/>
        </p:nvSpPr>
        <p:spPr>
          <a:xfrm>
            <a:off x="416370" y="2852920"/>
            <a:ext cx="1800000" cy="432060"/>
          </a:xfrm>
          <a:prstGeom prst="wedgeRoundRectCallout">
            <a:avLst>
              <a:gd name="adj1" fmla="val -27791"/>
              <a:gd name="adj2" fmla="val 151035"/>
              <a:gd name="adj3" fmla="val 16667"/>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4" name="テキスト ボックス 23"/>
          <p:cNvSpPr txBox="1"/>
          <p:nvPr/>
        </p:nvSpPr>
        <p:spPr>
          <a:xfrm>
            <a:off x="416640" y="2852919"/>
            <a:ext cx="1800000" cy="369332"/>
          </a:xfrm>
          <a:prstGeom prst="rect">
            <a:avLst/>
          </a:prstGeom>
          <a:noFill/>
          <a:effectLst>
            <a:outerShdw blurRad="25400" dist="25400" dir="3600000" algn="tl" rotWithShape="0">
              <a:prstClr val="black">
                <a:alpha val="70000"/>
              </a:prstClr>
            </a:outerShdw>
          </a:effectLst>
        </p:spPr>
        <p:txBody>
          <a:bodyPr wrap="square" rtlCol="0">
            <a:spAutoFit/>
          </a:bodyPr>
          <a:lstStyle/>
          <a:p>
            <a:pPr algn="ctr"/>
            <a:r>
              <a:rPr lang="ja-JP" altLang="en-US" dirty="0">
                <a:solidFill>
                  <a:srgbClr val="FFC000"/>
                </a:solidFill>
                <a:latin typeface="HGP創英角ｺﾞｼｯｸUB" pitchFamily="50" charset="-128"/>
                <a:ea typeface="HGP創英角ｺﾞｼｯｸUB" pitchFamily="50" charset="-128"/>
              </a:rPr>
              <a:t>運行状況の管理</a:t>
            </a:r>
            <a:endParaRPr kumimoji="1" lang="ja-JP" altLang="en-US" spc="-150" dirty="0">
              <a:solidFill>
                <a:srgbClr val="FFC000"/>
              </a:solidFill>
              <a:latin typeface="HGP創英角ｺﾞｼｯｸUB" pitchFamily="50" charset="-128"/>
              <a:ea typeface="HGP創英角ｺﾞｼｯｸUB" pitchFamily="50" charset="-128"/>
            </a:endParaRPr>
          </a:p>
        </p:txBody>
      </p:sp>
      <p:sp>
        <p:nvSpPr>
          <p:cNvPr id="25" name="角丸四角形吹き出し 24"/>
          <p:cNvSpPr/>
          <p:nvPr/>
        </p:nvSpPr>
        <p:spPr>
          <a:xfrm>
            <a:off x="6674375" y="4437141"/>
            <a:ext cx="1584000" cy="648089"/>
          </a:xfrm>
          <a:prstGeom prst="wedgeRoundRectCallout">
            <a:avLst>
              <a:gd name="adj1" fmla="val 41362"/>
              <a:gd name="adj2" fmla="val 131719"/>
              <a:gd name="adj3" fmla="val 16667"/>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6" name="テキスト ボックス 25"/>
          <p:cNvSpPr txBox="1"/>
          <p:nvPr/>
        </p:nvSpPr>
        <p:spPr>
          <a:xfrm>
            <a:off x="6674375" y="4437141"/>
            <a:ext cx="1584000" cy="612000"/>
          </a:xfrm>
          <a:prstGeom prst="rect">
            <a:avLst/>
          </a:prstGeom>
          <a:noFill/>
          <a:effectLst>
            <a:outerShdw blurRad="25400" dist="25400" dir="3600000" algn="tl" rotWithShape="0">
              <a:prstClr val="black">
                <a:alpha val="70000"/>
              </a:prstClr>
            </a:outerShdw>
          </a:effectLst>
        </p:spPr>
        <p:txBody>
          <a:bodyPr wrap="square" rtlCol="0">
            <a:spAutoFit/>
          </a:bodyPr>
          <a:lstStyle/>
          <a:p>
            <a:pPr algn="ctr">
              <a:lnSpc>
                <a:spcPts val="2000"/>
              </a:lnSpc>
            </a:pPr>
            <a:r>
              <a:rPr lang="ja-JP" altLang="en-US" dirty="0">
                <a:solidFill>
                  <a:srgbClr val="FFC000"/>
                </a:solidFill>
                <a:latin typeface="HGP創英角ｺﾞｼｯｸUB" pitchFamily="50" charset="-128"/>
                <a:ea typeface="HGP創英角ｺﾞｼｯｸUB" pitchFamily="50" charset="-128"/>
              </a:rPr>
              <a:t>車両や機体</a:t>
            </a:r>
            <a:r>
              <a:rPr lang="ja-JP" altLang="en-US" dirty="0" smtClean="0">
                <a:solidFill>
                  <a:srgbClr val="FFC000"/>
                </a:solidFill>
                <a:latin typeface="HGP創英角ｺﾞｼｯｸUB" pitchFamily="50" charset="-128"/>
                <a:ea typeface="HGP創英角ｺﾞｼｯｸUB" pitchFamily="50" charset="-128"/>
              </a:rPr>
              <a:t>の</a:t>
            </a:r>
            <a:endParaRPr lang="en-US" altLang="ja-JP" dirty="0" smtClean="0">
              <a:solidFill>
                <a:srgbClr val="FFC000"/>
              </a:solidFill>
              <a:latin typeface="HGP創英角ｺﾞｼｯｸUB" pitchFamily="50" charset="-128"/>
              <a:ea typeface="HGP創英角ｺﾞｼｯｸUB" pitchFamily="50" charset="-128"/>
            </a:endParaRPr>
          </a:p>
          <a:p>
            <a:pPr algn="ctr">
              <a:lnSpc>
                <a:spcPts val="2000"/>
              </a:lnSpc>
            </a:pPr>
            <a:r>
              <a:rPr lang="ja-JP" altLang="en-US" dirty="0" smtClean="0">
                <a:solidFill>
                  <a:srgbClr val="FFC000"/>
                </a:solidFill>
                <a:latin typeface="HGP創英角ｺﾞｼｯｸUB" pitchFamily="50" charset="-128"/>
                <a:ea typeface="HGP創英角ｺﾞｼｯｸUB" pitchFamily="50" charset="-128"/>
              </a:rPr>
              <a:t>運転</a:t>
            </a:r>
            <a:r>
              <a:rPr lang="ja-JP" altLang="en-US" dirty="0">
                <a:solidFill>
                  <a:srgbClr val="FFC000"/>
                </a:solidFill>
                <a:latin typeface="HGP創英角ｺﾞｼｯｸUB" pitchFamily="50" charset="-128"/>
                <a:ea typeface="HGP創英角ｺﾞｼｯｸUB" pitchFamily="50" charset="-128"/>
              </a:rPr>
              <a:t>機能</a:t>
            </a:r>
            <a:endParaRPr kumimoji="1" lang="ja-JP" altLang="en-US" spc="-150" dirty="0">
              <a:solidFill>
                <a:srgbClr val="FFC000"/>
              </a:solidFill>
              <a:latin typeface="HGP創英角ｺﾞｼｯｸUB" pitchFamily="50" charset="-128"/>
              <a:ea typeface="HGP創英角ｺﾞｼｯｸUB" pitchFamily="50" charset="-128"/>
            </a:endParaRPr>
          </a:p>
        </p:txBody>
      </p:sp>
      <p:sp>
        <p:nvSpPr>
          <p:cNvPr id="27" name="角丸四角形吹き出し 26"/>
          <p:cNvSpPr/>
          <p:nvPr/>
        </p:nvSpPr>
        <p:spPr>
          <a:xfrm>
            <a:off x="4520940" y="1988801"/>
            <a:ext cx="828000" cy="441342"/>
          </a:xfrm>
          <a:prstGeom prst="wedgeRoundRectCallout">
            <a:avLst>
              <a:gd name="adj1" fmla="val -25042"/>
              <a:gd name="adj2" fmla="val 105684"/>
              <a:gd name="adj3" fmla="val 16667"/>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8" name="テキスト ボックス 27"/>
          <p:cNvSpPr txBox="1"/>
          <p:nvPr/>
        </p:nvSpPr>
        <p:spPr>
          <a:xfrm>
            <a:off x="4502945" y="1988800"/>
            <a:ext cx="846110" cy="369332"/>
          </a:xfrm>
          <a:prstGeom prst="rect">
            <a:avLst/>
          </a:prstGeom>
          <a:noFill/>
          <a:effectLst>
            <a:outerShdw blurRad="25400" dist="25400" dir="3600000" algn="tl" rotWithShape="0">
              <a:prstClr val="black">
                <a:alpha val="70000"/>
              </a:prstClr>
            </a:outerShdw>
          </a:effectLst>
        </p:spPr>
        <p:txBody>
          <a:bodyPr wrap="square" rtlCol="0">
            <a:spAutoFit/>
          </a:bodyPr>
          <a:lstStyle/>
          <a:p>
            <a:pPr algn="ctr"/>
            <a:r>
              <a:rPr lang="ja-JP" altLang="en-US" dirty="0">
                <a:solidFill>
                  <a:srgbClr val="FFC000"/>
                </a:solidFill>
                <a:latin typeface="HG創英角ｺﾞｼｯｸUB" pitchFamily="49" charset="-128"/>
                <a:ea typeface="HG創英角ｺﾞｼｯｸUB" pitchFamily="49" charset="-128"/>
              </a:rPr>
              <a:t>制御</a:t>
            </a:r>
            <a:endParaRPr kumimoji="1" lang="ja-JP" altLang="en-US" spc="-150" dirty="0">
              <a:solidFill>
                <a:srgbClr val="FFC000"/>
              </a:solidFill>
              <a:latin typeface="HG創英角ｺﾞｼｯｸUB" pitchFamily="49" charset="-128"/>
              <a:ea typeface="HG創英角ｺﾞｼｯｸUB" pitchFamily="49" charset="-128"/>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42418"/>
    </mc:Choice>
    <mc:Fallback xmlns="">
      <p:transition spd="slow" advTm="4241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1000"/>
                                        <p:tgtEl>
                                          <p:spTgt spid="9"/>
                                        </p:tgtEl>
                                      </p:cBhvr>
                                    </p:animEffect>
                                    <p:set>
                                      <p:cBhvr>
                                        <p:cTn id="12" dur="1" fill="hold">
                                          <p:stCondLst>
                                            <p:cond delay="9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10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1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10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10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37"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arn(outVertical)">
                                      <p:cBhvr>
                                        <p:cTn id="49" dur="10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circle(in)">
                                      <p:cBhvr>
                                        <p:cTn id="54" dur="1000"/>
                                        <p:tgtEl>
                                          <p:spTgt spid="25"/>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37"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barn(outVertical)">
                                      <p:cBhvr>
                                        <p:cTn id="59" dur="10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6" presetClass="entr" presetSubtype="16"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circle(in)">
                                      <p:cBhvr>
                                        <p:cTn id="64" dur="10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37"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barn(outVertical)">
                                      <p:cBhvr>
                                        <p:cTn id="69" dur="10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6" presetClass="entr" presetSubtype="16" fill="hold" grpId="0" nodeType="click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circle(in)">
                                      <p:cBhvr>
                                        <p:cTn id="74" dur="1000"/>
                                        <p:tgtEl>
                                          <p:spTgt spid="27"/>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37"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barn(outVertical)">
                                      <p:cBhvr>
                                        <p:cTn id="79" dur="1000"/>
                                        <p:tgtEl>
                                          <p:spTgt spid="28"/>
                                        </p:tgtEl>
                                      </p:cBhvr>
                                    </p:animEffect>
                                  </p:childTnLst>
                                </p:cTn>
                              </p:par>
                            </p:childTnLst>
                          </p:cTn>
                        </p:par>
                      </p:childTnLst>
                    </p:cTn>
                  </p:par>
                  <p:par>
                    <p:cTn id="80" fill="hold">
                      <p:stCondLst>
                        <p:cond delay="indefinite"/>
                      </p:stCondLst>
                      <p:childTnLst>
                        <p:par>
                          <p:cTn id="81" fill="hold">
                            <p:stCondLst>
                              <p:cond delay="0"/>
                            </p:stCondLst>
                            <p:childTnLst>
                              <p:par>
                                <p:cTn id="82" presetID="21" presetClass="entr" presetSubtype="1" fill="hold" grpId="0" nodeType="click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wheel(1)">
                                      <p:cBhvr>
                                        <p:cTn id="84" dur="2000"/>
                                        <p:tgtEl>
                                          <p:spTgt spid="16"/>
                                        </p:tgtEl>
                                      </p:cBhvr>
                                    </p:animEffect>
                                  </p:childTnLst>
                                </p:cTn>
                              </p:par>
                            </p:childTnLst>
                          </p:cTn>
                        </p:par>
                      </p:childTnLst>
                    </p:cTn>
                  </p:par>
                  <p:par>
                    <p:cTn id="85" fill="hold">
                      <p:stCondLst>
                        <p:cond delay="indefinite"/>
                      </p:stCondLst>
                      <p:childTnLst>
                        <p:par>
                          <p:cTn id="86" fill="hold">
                            <p:stCondLst>
                              <p:cond delay="0"/>
                            </p:stCondLst>
                            <p:childTnLst>
                              <p:par>
                                <p:cTn id="87" presetID="21" presetClass="entr" presetSubtype="1" fill="hold" grpId="0" nodeType="click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wheel(1)">
                                      <p:cBhvr>
                                        <p:cTn id="89" dur="1500"/>
                                        <p:tgtEl>
                                          <p:spTgt spid="17"/>
                                        </p:tgtEl>
                                      </p:cBhvr>
                                    </p:animEffect>
                                  </p:childTnLst>
                                </p:cTn>
                              </p:par>
                            </p:childTnLst>
                          </p:cTn>
                        </p:par>
                      </p:childTnLst>
                    </p:cTn>
                  </p:par>
                  <p:par>
                    <p:cTn id="90" fill="hold">
                      <p:stCondLst>
                        <p:cond delay="indefinite"/>
                      </p:stCondLst>
                      <p:childTnLst>
                        <p:par>
                          <p:cTn id="91" fill="hold">
                            <p:stCondLst>
                              <p:cond delay="0"/>
                            </p:stCondLst>
                            <p:childTnLst>
                              <p:par>
                                <p:cTn id="92" presetID="26" presetClass="emph" presetSubtype="0" fill="hold" grpId="1" nodeType="clickEffect">
                                  <p:stCondLst>
                                    <p:cond delay="0"/>
                                  </p:stCondLst>
                                  <p:childTnLst>
                                    <p:animEffect transition="out" filter="fade">
                                      <p:cBhvr>
                                        <p:cTn id="93" dur="1000" tmFilter="0, 0; .2, .5; .8, .5; 1, 0"/>
                                        <p:tgtEl>
                                          <p:spTgt spid="2"/>
                                        </p:tgtEl>
                                      </p:cBhvr>
                                    </p:animEffect>
                                    <p:animScale>
                                      <p:cBhvr>
                                        <p:cTn id="94" dur="500" autoRev="1" fill="hold"/>
                                        <p:tgtEl>
                                          <p:spTgt spid="2"/>
                                        </p:tgtEl>
                                      </p:cBhvr>
                                      <p:by x="105000" y="105000"/>
                                    </p:animScale>
                                  </p:childTnLst>
                                </p:cTn>
                              </p:par>
                            </p:childTnLst>
                          </p:cTn>
                        </p:par>
                      </p:childTnLst>
                    </p:cTn>
                  </p:par>
                  <p:par>
                    <p:cTn id="95" fill="hold">
                      <p:stCondLst>
                        <p:cond delay="indefinite"/>
                      </p:stCondLst>
                      <p:childTnLst>
                        <p:par>
                          <p:cTn id="96" fill="hold">
                            <p:stCondLst>
                              <p:cond delay="0"/>
                            </p:stCondLst>
                            <p:childTnLst>
                              <p:par>
                                <p:cTn id="97" presetID="26" presetClass="emph" presetSubtype="0" fill="hold" grpId="1" nodeType="clickEffect">
                                  <p:stCondLst>
                                    <p:cond delay="0"/>
                                  </p:stCondLst>
                                  <p:childTnLst>
                                    <p:animEffect transition="out" filter="fade">
                                      <p:cBhvr>
                                        <p:cTn id="98" dur="500" tmFilter="0, 0; .2, .5; .8, .5; 1, 0"/>
                                        <p:tgtEl>
                                          <p:spTgt spid="22"/>
                                        </p:tgtEl>
                                      </p:cBhvr>
                                    </p:animEffect>
                                    <p:animScale>
                                      <p:cBhvr>
                                        <p:cTn id="99" dur="250" autoRev="1" fill="hold"/>
                                        <p:tgtEl>
                                          <p:spTgt spid="22"/>
                                        </p:tgtEl>
                                      </p:cBhvr>
                                      <p:by x="105000" y="105000"/>
                                    </p:animScale>
                                  </p:childTnLst>
                                </p:cTn>
                              </p:par>
                            </p:childTnLst>
                          </p:cTn>
                        </p:par>
                      </p:childTnLst>
                    </p:cTn>
                  </p:par>
                  <p:par>
                    <p:cTn id="100" fill="hold">
                      <p:stCondLst>
                        <p:cond delay="indefinite"/>
                      </p:stCondLst>
                      <p:childTnLst>
                        <p:par>
                          <p:cTn id="101" fill="hold">
                            <p:stCondLst>
                              <p:cond delay="0"/>
                            </p:stCondLst>
                            <p:childTnLst>
                              <p:par>
                                <p:cTn id="102" presetID="26" presetClass="emph" presetSubtype="0" fill="hold" grpId="1" nodeType="clickEffect">
                                  <p:stCondLst>
                                    <p:cond delay="0"/>
                                  </p:stCondLst>
                                  <p:childTnLst>
                                    <p:animEffect transition="out" filter="fade">
                                      <p:cBhvr>
                                        <p:cTn id="103" dur="500" tmFilter="0, 0; .2, .5; .8, .5; 1, 0"/>
                                        <p:tgtEl>
                                          <p:spTgt spid="24"/>
                                        </p:tgtEl>
                                      </p:cBhvr>
                                    </p:animEffect>
                                    <p:animScale>
                                      <p:cBhvr>
                                        <p:cTn id="104" dur="250" autoRev="1" fill="hold"/>
                                        <p:tgtEl>
                                          <p:spTgt spid="24"/>
                                        </p:tgtEl>
                                      </p:cBhvr>
                                      <p:by x="105000" y="105000"/>
                                    </p:animScale>
                                  </p:childTnLst>
                                </p:cTn>
                              </p:par>
                            </p:childTnLst>
                          </p:cTn>
                        </p:par>
                      </p:childTnLst>
                    </p:cTn>
                  </p:par>
                  <p:par>
                    <p:cTn id="105" fill="hold">
                      <p:stCondLst>
                        <p:cond delay="indefinite"/>
                      </p:stCondLst>
                      <p:childTnLst>
                        <p:par>
                          <p:cTn id="106" fill="hold">
                            <p:stCondLst>
                              <p:cond delay="0"/>
                            </p:stCondLst>
                            <p:childTnLst>
                              <p:par>
                                <p:cTn id="107" presetID="26" presetClass="emph" presetSubtype="0" fill="hold" grpId="1" nodeType="clickEffect">
                                  <p:stCondLst>
                                    <p:cond delay="0"/>
                                  </p:stCondLst>
                                  <p:childTnLst>
                                    <p:animEffect transition="out" filter="fade">
                                      <p:cBhvr>
                                        <p:cTn id="108" dur="500" tmFilter="0, 0; .2, .5; .8, .5; 1, 0"/>
                                        <p:tgtEl>
                                          <p:spTgt spid="26"/>
                                        </p:tgtEl>
                                      </p:cBhvr>
                                    </p:animEffect>
                                    <p:animScale>
                                      <p:cBhvr>
                                        <p:cTn id="109" dur="250" autoRev="1" fill="hold"/>
                                        <p:tgtEl>
                                          <p:spTgt spid="26"/>
                                        </p:tgtEl>
                                      </p:cBhvr>
                                      <p:by x="105000" y="105000"/>
                                    </p:animScale>
                                  </p:childTnLst>
                                </p:cTn>
                              </p:par>
                            </p:childTnLst>
                          </p:cTn>
                        </p:par>
                      </p:childTnLst>
                    </p:cTn>
                  </p:par>
                  <p:par>
                    <p:cTn id="110" fill="hold">
                      <p:stCondLst>
                        <p:cond delay="indefinite"/>
                      </p:stCondLst>
                      <p:childTnLst>
                        <p:par>
                          <p:cTn id="111" fill="hold">
                            <p:stCondLst>
                              <p:cond delay="0"/>
                            </p:stCondLst>
                            <p:childTnLst>
                              <p:par>
                                <p:cTn id="112" presetID="26" presetClass="emph" presetSubtype="0" fill="hold" grpId="1" nodeType="clickEffect">
                                  <p:stCondLst>
                                    <p:cond delay="0"/>
                                  </p:stCondLst>
                                  <p:childTnLst>
                                    <p:animEffect transition="out" filter="fade">
                                      <p:cBhvr>
                                        <p:cTn id="113" dur="500" tmFilter="0, 0; .2, .5; .8, .5; 1, 0"/>
                                        <p:tgtEl>
                                          <p:spTgt spid="28"/>
                                        </p:tgtEl>
                                      </p:cBhvr>
                                    </p:animEffect>
                                    <p:animScale>
                                      <p:cBhvr>
                                        <p:cTn id="114" dur="25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 grpId="0"/>
      <p:bldP spid="2" grpId="1"/>
      <p:bldP spid="9" grpId="0" animBg="1"/>
      <p:bldP spid="18" grpId="0"/>
      <p:bldP spid="21" grpId="0" animBg="1"/>
      <p:bldP spid="22" grpId="0"/>
      <p:bldP spid="22" grpId="1"/>
      <p:bldP spid="23" grpId="0" animBg="1"/>
      <p:bldP spid="24" grpId="0"/>
      <p:bldP spid="24" grpId="1"/>
      <p:bldP spid="25" grpId="0" animBg="1"/>
      <p:bldP spid="26" grpId="0"/>
      <p:bldP spid="26" grpId="1"/>
      <p:bldP spid="27" grpId="0" animBg="1"/>
      <p:bldP spid="28" grpId="0"/>
      <p:bldP spid="2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SV008.jpg"/>
          <p:cNvPicPr>
            <a:picLocks noChangeAspect="1"/>
          </p:cNvPicPr>
          <p:nvPr/>
        </p:nvPicPr>
        <p:blipFill rotWithShape="1">
          <a:blip r:embed="rId4"/>
          <a:srcRect l="1852" t="8873" r="1852" b="8873"/>
          <a:stretch/>
        </p:blipFill>
        <p:spPr>
          <a:xfrm>
            <a:off x="15552" y="0"/>
            <a:ext cx="9906000" cy="6858000"/>
          </a:xfrm>
          <a:prstGeom prst="rect">
            <a:avLst/>
          </a:prstGeom>
        </p:spPr>
      </p:pic>
      <p:sp>
        <p:nvSpPr>
          <p:cNvPr id="2" name="タイトル 1"/>
          <p:cNvSpPr>
            <a:spLocks noGrp="1"/>
          </p:cNvSpPr>
          <p:nvPr>
            <p:ph type="title"/>
          </p:nvPr>
        </p:nvSpPr>
        <p:spPr>
          <a:xfrm>
            <a:off x="495300" y="274638"/>
            <a:ext cx="8915400" cy="1138138"/>
          </a:xfrm>
        </p:spPr>
        <p:txBody>
          <a:bodyPr>
            <a:normAutofit/>
          </a:bodyPr>
          <a:lstStyle/>
          <a:p>
            <a:r>
              <a:rPr lang="en-US" altLang="ja-JP" sz="5400" spc="600" dirty="0" smtClean="0">
                <a:solidFill>
                  <a:schemeClr val="bg1"/>
                </a:solidFill>
                <a:latin typeface="HGP創英角ｺﾞｼｯｸUB" pitchFamily="50" charset="-128"/>
                <a:ea typeface="HGP創英角ｺﾞｼｯｸUB" pitchFamily="50" charset="-128"/>
              </a:rPr>
              <a:t>IT</a:t>
            </a:r>
            <a:r>
              <a:rPr lang="ja-JP" altLang="en-US" sz="5400" spc="300" dirty="0" smtClean="0">
                <a:solidFill>
                  <a:schemeClr val="bg1"/>
                </a:solidFill>
                <a:latin typeface="HGP創英角ｺﾞｼｯｸUB" pitchFamily="50" charset="-128"/>
                <a:ea typeface="HGP創英角ｺﾞｼｯｸUB" pitchFamily="50" charset="-128"/>
              </a:rPr>
              <a:t>で宇宙へ</a:t>
            </a:r>
            <a:endParaRPr lang="ja-JP" altLang="en-US" sz="5400" spc="300" dirty="0">
              <a:solidFill>
                <a:schemeClr val="bg1"/>
              </a:solidFill>
              <a:latin typeface="HGP創英角ｺﾞｼｯｸUB" pitchFamily="50" charset="-128"/>
              <a:ea typeface="HGP創英角ｺﾞｼｯｸUB" pitchFamily="50" charset="-128"/>
            </a:endParaRPr>
          </a:p>
        </p:txBody>
      </p:sp>
      <p:pic>
        <p:nvPicPr>
          <p:cNvPr id="5" name="図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1240" y="1340710"/>
            <a:ext cx="2850996" cy="1734482"/>
          </a:xfrm>
          <a:prstGeom prst="rect">
            <a:avLst/>
          </a:prstGeom>
          <a:effectLst>
            <a:glow rad="254000">
              <a:srgbClr val="CCE7CE">
                <a:alpha val="20000"/>
              </a:srgbClr>
            </a:glow>
          </a:effectLst>
        </p:spPr>
      </p:pic>
      <p:pic>
        <p:nvPicPr>
          <p:cNvPr id="7" name="図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068297">
            <a:off x="4726540" y="1556202"/>
            <a:ext cx="2884129" cy="2956426"/>
          </a:xfrm>
          <a:prstGeom prst="rect">
            <a:avLst/>
          </a:prstGeom>
          <a:effectLst>
            <a:glow rad="254000">
              <a:srgbClr val="FFFF66">
                <a:alpha val="20000"/>
              </a:srgbClr>
            </a:glow>
            <a:outerShdw blurRad="152400" dist="342900" dir="1800000" sx="90000" sy="-19000" rotWithShape="0">
              <a:prstClr val="black">
                <a:alpha val="30000"/>
              </a:prstClr>
            </a:outerShdw>
          </a:effectLst>
        </p:spPr>
      </p:pic>
      <p:pic>
        <p:nvPicPr>
          <p:cNvPr id="9" name="図 8"/>
          <p:cNvPicPr>
            <a:picLocks noChangeAspect="1"/>
          </p:cNvPicPr>
          <p:nvPr/>
        </p:nvPicPr>
        <p:blipFill rotWithShape="1">
          <a:blip r:embed="rId7" cstate="print">
            <a:extLst>
              <a:ext uri="{28A0092B-C50C-407E-A947-70E740481C1C}">
                <a14:useLocalDpi xmlns:a14="http://schemas.microsoft.com/office/drawing/2010/main" val="0"/>
              </a:ext>
            </a:extLst>
          </a:blip>
          <a:srcRect r="9884" b="4297"/>
          <a:stretch/>
        </p:blipFill>
        <p:spPr>
          <a:xfrm flipH="1">
            <a:off x="6988628" y="5013220"/>
            <a:ext cx="2146219" cy="1844780"/>
          </a:xfrm>
          <a:prstGeom prst="rect">
            <a:avLst/>
          </a:prstGeom>
          <a:effectLst>
            <a:outerShdw blurRad="50800" dist="38100" dir="2700000" algn="tl" rotWithShape="0">
              <a:prstClr val="black">
                <a:alpha val="40000"/>
              </a:prstClr>
            </a:outerShdw>
          </a:effectLst>
        </p:spPr>
      </p:pic>
      <p:pic>
        <p:nvPicPr>
          <p:cNvPr id="13" name="図 12"/>
          <p:cNvPicPr>
            <a:picLocks noChangeAspect="1"/>
          </p:cNvPicPr>
          <p:nvPr/>
        </p:nvPicPr>
        <p:blipFill rotWithShape="1">
          <a:blip r:embed="rId8" cstate="print">
            <a:extLst>
              <a:ext uri="{28A0092B-C50C-407E-A947-70E740481C1C}">
                <a14:useLocalDpi xmlns:a14="http://schemas.microsoft.com/office/drawing/2010/main" val="0"/>
              </a:ext>
            </a:extLst>
          </a:blip>
          <a:srcRect t="7606" b="5485"/>
          <a:stretch/>
        </p:blipFill>
        <p:spPr>
          <a:xfrm>
            <a:off x="-231720" y="1700760"/>
            <a:ext cx="5432779" cy="2880400"/>
          </a:xfrm>
          <a:prstGeom prst="rect">
            <a:avLst/>
          </a:prstGeom>
          <a:effectLst>
            <a:glow rad="254000">
              <a:srgbClr val="CCE7CE">
                <a:alpha val="20000"/>
              </a:srgbClr>
            </a:glow>
          </a:effectLst>
        </p:spPr>
      </p:pic>
      <p:sp>
        <p:nvSpPr>
          <p:cNvPr id="14"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2-7</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pic>
        <p:nvPicPr>
          <p:cNvPr id="3" name="図 2"/>
          <p:cNvPicPr>
            <a:picLocks noChangeAspect="1"/>
          </p:cNvPicPr>
          <p:nvPr/>
        </p:nvPicPr>
        <p:blipFill rotWithShape="1">
          <a:blip r:embed="rId9" cstate="print">
            <a:extLst>
              <a:ext uri="{28A0092B-C50C-407E-A947-70E740481C1C}">
                <a14:useLocalDpi xmlns:a14="http://schemas.microsoft.com/office/drawing/2010/main" val="0"/>
              </a:ext>
            </a:extLst>
          </a:blip>
          <a:srcRect l="53744" t="1935" r="23316" b="59369"/>
          <a:stretch/>
        </p:blipFill>
        <p:spPr>
          <a:xfrm>
            <a:off x="8226925" y="4766300"/>
            <a:ext cx="1709882" cy="2091700"/>
          </a:xfrm>
          <a:prstGeom prst="rect">
            <a:avLst/>
          </a:prstGeom>
          <a:effectLst>
            <a:glow rad="139700">
              <a:schemeClr val="accent1">
                <a:satMod val="175000"/>
                <a:alpha val="40000"/>
              </a:schemeClr>
            </a:glow>
          </a:effectLst>
        </p:spPr>
      </p:pic>
      <p:sp>
        <p:nvSpPr>
          <p:cNvPr id="11" name="タイトル 1"/>
          <p:cNvSpPr txBox="1">
            <a:spLocks/>
          </p:cNvSpPr>
          <p:nvPr/>
        </p:nvSpPr>
        <p:spPr>
          <a:xfrm>
            <a:off x="6393200" y="116540"/>
            <a:ext cx="2916000"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lumMod val="50000"/>
                  </a:schemeClr>
                </a:solidFill>
                <a:latin typeface="+mj-ea"/>
              </a:rPr>
              <a:t>【</a:t>
            </a:r>
            <a:r>
              <a:rPr lang="ja-JP" altLang="en-US" sz="1600" dirty="0">
                <a:solidFill>
                  <a:schemeClr val="bg1">
                    <a:lumMod val="50000"/>
                  </a:schemeClr>
                </a:solidFill>
                <a:latin typeface="+mj-ea"/>
              </a:rPr>
              <a:t>第２章</a:t>
            </a:r>
            <a:r>
              <a:rPr lang="en-US" altLang="ja-JP" sz="1600" dirty="0">
                <a:solidFill>
                  <a:schemeClr val="bg1">
                    <a:lumMod val="50000"/>
                  </a:schemeClr>
                </a:solidFill>
                <a:latin typeface="+mj-ea"/>
              </a:rPr>
              <a:t>】</a:t>
            </a:r>
            <a:r>
              <a:rPr lang="ja-JP" altLang="en-US" sz="1600" dirty="0">
                <a:solidFill>
                  <a:schemeClr val="bg1">
                    <a:lumMod val="50000"/>
                  </a:schemeClr>
                </a:solidFill>
                <a:latin typeface="HGP創英角ｺﾞｼｯｸUB" pitchFamily="50" charset="-128"/>
                <a:ea typeface="HGP創英角ｺﾞｼｯｸUB" pitchFamily="50" charset="-128"/>
              </a:rPr>
              <a:t>身近な</a:t>
            </a:r>
            <a:r>
              <a:rPr lang="en-US" altLang="ja-JP" sz="1600" dirty="0">
                <a:solidFill>
                  <a:schemeClr val="bg1">
                    <a:lumMod val="50000"/>
                  </a:schemeClr>
                </a:solidFill>
                <a:latin typeface="HGP創英角ｺﾞｼｯｸUB" pitchFamily="50" charset="-128"/>
                <a:ea typeface="HGP創英角ｺﾞｼｯｸUB" pitchFamily="50" charset="-128"/>
              </a:rPr>
              <a:t> IT</a:t>
            </a:r>
            <a:r>
              <a:rPr lang="ja-JP" altLang="en-US" sz="1600" dirty="0">
                <a:solidFill>
                  <a:schemeClr val="bg1">
                    <a:lumMod val="50000"/>
                  </a:schemeClr>
                </a:solidFill>
                <a:latin typeface="HGP創英角ｺﾞｼｯｸUB" pitchFamily="50" charset="-128"/>
                <a:ea typeface="HGP創英角ｺﾞｼｯｸUB" pitchFamily="50" charset="-128"/>
              </a:rPr>
              <a:t>を見つけよう</a:t>
            </a:r>
          </a:p>
        </p:txBody>
      </p:sp>
      <p:sp>
        <p:nvSpPr>
          <p:cNvPr id="12" name="テキスト ボックス 11"/>
          <p:cNvSpPr txBox="1"/>
          <p:nvPr/>
        </p:nvSpPr>
        <p:spPr>
          <a:xfrm>
            <a:off x="4592950" y="3429000"/>
            <a:ext cx="1800000" cy="369332"/>
          </a:xfrm>
          <a:prstGeom prst="rect">
            <a:avLst/>
          </a:prstGeom>
          <a:noFill/>
          <a:effectLst>
            <a:outerShdw blurRad="25400" dist="25400" dir="3600000" algn="tl" rotWithShape="0">
              <a:prstClr val="black">
                <a:alpha val="70000"/>
              </a:prstClr>
            </a:outerShdw>
          </a:effectLst>
        </p:spPr>
        <p:txBody>
          <a:bodyPr wrap="square" rtlCol="0">
            <a:spAutoFit/>
          </a:bodyPr>
          <a:lstStyle/>
          <a:p>
            <a:pPr algn="ctr"/>
            <a:r>
              <a:rPr kumimoji="1" lang="ja-JP" altLang="en-US" spc="300" dirty="0" smtClean="0">
                <a:solidFill>
                  <a:schemeClr val="bg1"/>
                </a:solidFill>
                <a:latin typeface="HGP創英角ｺﾞｼｯｸUB" pitchFamily="50" charset="-128"/>
                <a:ea typeface="HGP創英角ｺﾞｼｯｸUB" pitchFamily="50" charset="-128"/>
              </a:rPr>
              <a:t>ロケット</a:t>
            </a:r>
            <a:endParaRPr kumimoji="1" lang="ja-JP" altLang="en-US" spc="300" dirty="0">
              <a:solidFill>
                <a:schemeClr val="bg1"/>
              </a:solidFill>
              <a:latin typeface="HGP創英角ｺﾞｼｯｸUB" pitchFamily="50" charset="-128"/>
              <a:ea typeface="HGP創英角ｺﾞｼｯｸUB" pitchFamily="50" charset="-128"/>
            </a:endParaRPr>
          </a:p>
        </p:txBody>
      </p:sp>
      <p:sp>
        <p:nvSpPr>
          <p:cNvPr id="15" name="テキスト ボックス 14"/>
          <p:cNvSpPr txBox="1"/>
          <p:nvPr/>
        </p:nvSpPr>
        <p:spPr>
          <a:xfrm>
            <a:off x="8049430" y="1412720"/>
            <a:ext cx="1800000" cy="369332"/>
          </a:xfrm>
          <a:prstGeom prst="rect">
            <a:avLst/>
          </a:prstGeom>
          <a:noFill/>
          <a:effectLst>
            <a:outerShdw blurRad="25400" dist="25400" dir="3600000" algn="tl" rotWithShape="0">
              <a:prstClr val="black">
                <a:alpha val="70000"/>
              </a:prstClr>
            </a:outerShdw>
          </a:effectLst>
        </p:spPr>
        <p:txBody>
          <a:bodyPr wrap="square" rtlCol="0">
            <a:spAutoFit/>
          </a:bodyPr>
          <a:lstStyle/>
          <a:p>
            <a:pPr algn="ctr"/>
            <a:r>
              <a:rPr lang="ja-JP" altLang="en-US" spc="300" dirty="0" smtClean="0">
                <a:solidFill>
                  <a:schemeClr val="bg1"/>
                </a:solidFill>
                <a:latin typeface="HGP創英角ｺﾞｼｯｸUB" pitchFamily="50" charset="-128"/>
                <a:ea typeface="HGP創英角ｺﾞｼｯｸUB" pitchFamily="50" charset="-128"/>
              </a:rPr>
              <a:t>人工衛星</a:t>
            </a:r>
            <a:endParaRPr kumimoji="1" lang="ja-JP" altLang="en-US" spc="300" dirty="0">
              <a:solidFill>
                <a:schemeClr val="bg1"/>
              </a:solidFill>
              <a:latin typeface="HGP創英角ｺﾞｼｯｸUB" pitchFamily="50" charset="-128"/>
              <a:ea typeface="HGP創英角ｺﾞｼｯｸUB" pitchFamily="50" charset="-128"/>
            </a:endParaRPr>
          </a:p>
        </p:txBody>
      </p:sp>
      <p:sp>
        <p:nvSpPr>
          <p:cNvPr id="16" name="テキスト ボックス 15"/>
          <p:cNvSpPr txBox="1"/>
          <p:nvPr/>
        </p:nvSpPr>
        <p:spPr>
          <a:xfrm>
            <a:off x="2321699" y="1412720"/>
            <a:ext cx="2664000" cy="369332"/>
          </a:xfrm>
          <a:prstGeom prst="rect">
            <a:avLst/>
          </a:prstGeom>
          <a:noFill/>
          <a:effectLst>
            <a:outerShdw blurRad="25400" dist="25400" dir="3600000" algn="tl" rotWithShape="0">
              <a:prstClr val="black">
                <a:alpha val="70000"/>
              </a:prstClr>
            </a:outerShdw>
          </a:effectLst>
        </p:spPr>
        <p:txBody>
          <a:bodyPr wrap="square" rtlCol="0">
            <a:spAutoFit/>
          </a:bodyPr>
          <a:lstStyle/>
          <a:p>
            <a:pPr algn="ctr"/>
            <a:r>
              <a:rPr kumimoji="1" lang="ja-JP" altLang="en-US" dirty="0" smtClean="0">
                <a:solidFill>
                  <a:schemeClr val="bg1"/>
                </a:solidFill>
                <a:latin typeface="HGP創英角ｺﾞｼｯｸUB" pitchFamily="50" charset="-128"/>
                <a:ea typeface="HGP創英角ｺﾞｼｯｸUB" pitchFamily="50" charset="-128"/>
              </a:rPr>
              <a:t>国際宇宙ステーション</a:t>
            </a:r>
            <a:endParaRPr kumimoji="1" lang="ja-JP" altLang="en-US" dirty="0">
              <a:solidFill>
                <a:schemeClr val="bg1"/>
              </a:solidFill>
              <a:latin typeface="HGP創英角ｺﾞｼｯｸUB" pitchFamily="50" charset="-128"/>
              <a:ea typeface="HGP創英角ｺﾞｼｯｸUB" pitchFamily="50" charset="-128"/>
            </a:endParaRPr>
          </a:p>
        </p:txBody>
      </p:sp>
      <p:cxnSp>
        <p:nvCxnSpPr>
          <p:cNvPr id="6" name="直線矢印コネクタ 5"/>
          <p:cNvCxnSpPr/>
          <p:nvPr/>
        </p:nvCxnSpPr>
        <p:spPr>
          <a:xfrm>
            <a:off x="4088880" y="3789050"/>
            <a:ext cx="2952410" cy="1728240"/>
          </a:xfrm>
          <a:prstGeom prst="straightConnector1">
            <a:avLst/>
          </a:prstGeom>
          <a:ln w="38100">
            <a:solidFill>
              <a:srgbClr val="FFFF00"/>
            </a:solidFill>
            <a:headEnd type="arrow"/>
            <a:tailEnd type="arrow"/>
          </a:ln>
          <a:effectLst>
            <a:glow rad="1397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p:nvPr/>
        </p:nvCxnSpPr>
        <p:spPr>
          <a:xfrm>
            <a:off x="7113300" y="4509150"/>
            <a:ext cx="360050" cy="648090"/>
          </a:xfrm>
          <a:prstGeom prst="straightConnector1">
            <a:avLst/>
          </a:prstGeom>
          <a:ln w="38100">
            <a:solidFill>
              <a:srgbClr val="FFFF00"/>
            </a:solidFill>
            <a:headEnd type="arrow"/>
            <a:tailEnd type="arrow"/>
          </a:ln>
          <a:effectLst>
            <a:glow rad="1397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p:nvPr/>
        </p:nvCxnSpPr>
        <p:spPr>
          <a:xfrm flipH="1">
            <a:off x="8049430" y="2852920"/>
            <a:ext cx="288040" cy="2232310"/>
          </a:xfrm>
          <a:prstGeom prst="straightConnector1">
            <a:avLst/>
          </a:prstGeom>
          <a:ln w="38100">
            <a:solidFill>
              <a:srgbClr val="FFFF00"/>
            </a:solidFill>
            <a:headEnd type="arrow"/>
            <a:tailEnd type="arrow"/>
          </a:ln>
          <a:effectLst>
            <a:glow rad="1397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47232"/>
    </mc:Choice>
    <mc:Fallback xmlns="">
      <p:transition spd="slow" advTm="472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2000" fill="hold"/>
                                        <p:tgtEl>
                                          <p:spTgt spid="7"/>
                                        </p:tgtEl>
                                        <p:attrNameLst>
                                          <p:attrName>ppt_x</p:attrName>
                                        </p:attrNameLst>
                                      </p:cBhvr>
                                      <p:tavLst>
                                        <p:tav tm="0">
                                          <p:val>
                                            <p:strVal val="1+#ppt_w/2"/>
                                          </p:val>
                                        </p:tav>
                                        <p:tav tm="100000">
                                          <p:val>
                                            <p:strVal val="#ppt_x"/>
                                          </p:val>
                                        </p:tav>
                                      </p:tavLst>
                                    </p:anim>
                                    <p:anim calcmode="lin" valueType="num">
                                      <p:cBhvr additive="base">
                                        <p:cTn id="25"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outVertical)">
                                      <p:cBhvr>
                                        <p:cTn id="30" dur="1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2000" fill="hold"/>
                                        <p:tgtEl>
                                          <p:spTgt spid="5"/>
                                        </p:tgtEl>
                                        <p:attrNameLst>
                                          <p:attrName>ppt_x</p:attrName>
                                        </p:attrNameLst>
                                      </p:cBhvr>
                                      <p:tavLst>
                                        <p:tav tm="0">
                                          <p:val>
                                            <p:strVal val="0-#ppt_w/2"/>
                                          </p:val>
                                        </p:tav>
                                        <p:tav tm="100000">
                                          <p:val>
                                            <p:strVal val="#ppt_x"/>
                                          </p:val>
                                        </p:tav>
                                      </p:tavLst>
                                    </p:anim>
                                    <p:anim calcmode="lin" valueType="num">
                                      <p:cBhvr additive="base">
                                        <p:cTn id="36" dur="2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37"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outVertical)">
                                      <p:cBhvr>
                                        <p:cTn id="41" dur="10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3"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2000" fill="hold"/>
                                        <p:tgtEl>
                                          <p:spTgt spid="13"/>
                                        </p:tgtEl>
                                        <p:attrNameLst>
                                          <p:attrName>ppt_x</p:attrName>
                                        </p:attrNameLst>
                                      </p:cBhvr>
                                      <p:tavLst>
                                        <p:tav tm="0">
                                          <p:val>
                                            <p:strVal val="1+#ppt_w/2"/>
                                          </p:val>
                                        </p:tav>
                                        <p:tav tm="100000">
                                          <p:val>
                                            <p:strVal val="#ppt_x"/>
                                          </p:val>
                                        </p:tav>
                                      </p:tavLst>
                                    </p:anim>
                                    <p:anim calcmode="lin" valueType="num">
                                      <p:cBhvr additive="base">
                                        <p:cTn id="47" dur="20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37"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arn(outVertical)">
                                      <p:cBhvr>
                                        <p:cTn id="52" dur="10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barn(inVertical)">
                                      <p:cBhvr>
                                        <p:cTn id="57" dur="1000"/>
                                        <p:tgtEl>
                                          <p:spTgt spid="9"/>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randombar(horizontal)">
                                      <p:cBhvr>
                                        <p:cTn id="62" dur="1000"/>
                                        <p:tgtEl>
                                          <p:spTgt spid="3"/>
                                        </p:tgtEl>
                                      </p:cBhvr>
                                    </p:animEffect>
                                  </p:childTnLst>
                                </p:cTn>
                              </p:par>
                            </p:childTnLst>
                          </p:cTn>
                        </p:par>
                      </p:childTnLst>
                    </p:cTn>
                  </p:par>
                  <p:par>
                    <p:cTn id="63" fill="hold">
                      <p:stCondLst>
                        <p:cond delay="indefinite"/>
                      </p:stCondLst>
                      <p:childTnLst>
                        <p:par>
                          <p:cTn id="64" fill="hold">
                            <p:stCondLst>
                              <p:cond delay="0"/>
                            </p:stCondLst>
                            <p:childTnLst>
                              <p:par>
                                <p:cTn id="65" presetID="26" presetClass="emph" presetSubtype="0" fill="hold" grpId="1" nodeType="clickEffect">
                                  <p:stCondLst>
                                    <p:cond delay="0"/>
                                  </p:stCondLst>
                                  <p:childTnLst>
                                    <p:animEffect transition="out" filter="fade">
                                      <p:cBhvr>
                                        <p:cTn id="66" dur="500" tmFilter="0, 0; .2, .5; .8, .5; 1, 0"/>
                                        <p:tgtEl>
                                          <p:spTgt spid="12"/>
                                        </p:tgtEl>
                                      </p:cBhvr>
                                    </p:animEffect>
                                    <p:animScale>
                                      <p:cBhvr>
                                        <p:cTn id="67" dur="250" autoRev="1" fill="hold"/>
                                        <p:tgtEl>
                                          <p:spTgt spid="12"/>
                                        </p:tgtEl>
                                      </p:cBhvr>
                                      <p:by x="105000" y="105000"/>
                                    </p:animScale>
                                  </p:childTnLst>
                                </p:cTn>
                              </p:par>
                            </p:childTnLst>
                          </p:cTn>
                        </p:par>
                      </p:childTnLst>
                    </p:cTn>
                  </p:par>
                  <p:par>
                    <p:cTn id="68" fill="hold">
                      <p:stCondLst>
                        <p:cond delay="indefinite"/>
                      </p:stCondLst>
                      <p:childTnLst>
                        <p:par>
                          <p:cTn id="69" fill="hold">
                            <p:stCondLst>
                              <p:cond delay="0"/>
                            </p:stCondLst>
                            <p:childTnLst>
                              <p:par>
                                <p:cTn id="70" presetID="26" presetClass="emph" presetSubtype="0" fill="hold" grpId="1" nodeType="clickEffect">
                                  <p:stCondLst>
                                    <p:cond delay="0"/>
                                  </p:stCondLst>
                                  <p:childTnLst>
                                    <p:animEffect transition="out" filter="fade">
                                      <p:cBhvr>
                                        <p:cTn id="71" dur="500" tmFilter="0, 0; .2, .5; .8, .5; 1, 0"/>
                                        <p:tgtEl>
                                          <p:spTgt spid="15"/>
                                        </p:tgtEl>
                                      </p:cBhvr>
                                    </p:animEffect>
                                    <p:animScale>
                                      <p:cBhvr>
                                        <p:cTn id="72" dur="250" autoRev="1" fill="hold"/>
                                        <p:tgtEl>
                                          <p:spTgt spid="15"/>
                                        </p:tgtEl>
                                      </p:cBhvr>
                                      <p:by x="105000" y="105000"/>
                                    </p:animScale>
                                  </p:childTnLst>
                                </p:cTn>
                              </p:par>
                            </p:childTnLst>
                          </p:cTn>
                        </p:par>
                      </p:childTnLst>
                    </p:cTn>
                  </p:par>
                  <p:par>
                    <p:cTn id="73" fill="hold">
                      <p:stCondLst>
                        <p:cond delay="indefinite"/>
                      </p:stCondLst>
                      <p:childTnLst>
                        <p:par>
                          <p:cTn id="74" fill="hold">
                            <p:stCondLst>
                              <p:cond delay="0"/>
                            </p:stCondLst>
                            <p:childTnLst>
                              <p:par>
                                <p:cTn id="75" presetID="26" presetClass="emph" presetSubtype="0" fill="hold" grpId="1" nodeType="clickEffect">
                                  <p:stCondLst>
                                    <p:cond delay="0"/>
                                  </p:stCondLst>
                                  <p:childTnLst>
                                    <p:animEffect transition="out" filter="fade">
                                      <p:cBhvr>
                                        <p:cTn id="76" dur="500" tmFilter="0, 0; .2, .5; .8, .5; 1, 0"/>
                                        <p:tgtEl>
                                          <p:spTgt spid="16"/>
                                        </p:tgtEl>
                                      </p:cBhvr>
                                    </p:animEffect>
                                    <p:animScale>
                                      <p:cBhvr>
                                        <p:cTn id="77" dur="250" autoRev="1" fill="hold"/>
                                        <p:tgtEl>
                                          <p:spTgt spid="16"/>
                                        </p:tgtEl>
                                      </p:cBhvr>
                                      <p:by x="105000" y="105000"/>
                                    </p:animScale>
                                  </p:childTnLst>
                                </p:cTn>
                              </p:par>
                            </p:childTnLst>
                          </p:cTn>
                        </p:par>
                      </p:childTnLst>
                    </p:cTn>
                  </p:par>
                  <p:par>
                    <p:cTn id="78" fill="hold">
                      <p:stCondLst>
                        <p:cond delay="indefinite"/>
                      </p:stCondLst>
                      <p:childTnLst>
                        <p:par>
                          <p:cTn id="79" fill="hold">
                            <p:stCondLst>
                              <p:cond delay="0"/>
                            </p:stCondLst>
                            <p:childTnLst>
                              <p:par>
                                <p:cTn id="80" presetID="16" presetClass="entr" presetSubtype="37" fill="hold" nodeType="click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barn(outVertical)">
                                      <p:cBhvr>
                                        <p:cTn id="82" dur="1500"/>
                                        <p:tgtEl>
                                          <p:spTgt spid="6"/>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37" fill="hold"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barn(outVertical)">
                                      <p:cBhvr>
                                        <p:cTn id="87" dur="1000"/>
                                        <p:tgtEl>
                                          <p:spTgt spid="17"/>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42" fill="hold"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barn(outHorizontal)">
                                      <p:cBhvr>
                                        <p:cTn id="92" dur="10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37" fill="hold" nodeType="click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barn(outVertical)">
                                      <p:cBhvr>
                                        <p:cTn id="97" dur="1000"/>
                                        <p:tgtEl>
                                          <p:spTgt spid="6"/>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42" fill="hold" nodeType="click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barn(outHorizontal)">
                                      <p:cBhvr>
                                        <p:cTn id="102" dur="1000"/>
                                        <p:tgtEl>
                                          <p:spTgt spid="17"/>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42" fill="hold" nodeType="click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barn(outHorizontal)">
                                      <p:cBhvr>
                                        <p:cTn id="10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1" grpId="0"/>
      <p:bldP spid="12" grpId="0"/>
      <p:bldP spid="12" grpId="1"/>
      <p:bldP spid="15" grpId="0"/>
      <p:bldP spid="15" grpId="1"/>
      <p:bldP spid="16" grpId="0"/>
      <p:bldP spid="1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3-1IT.jpg"/>
          <p:cNvPicPr>
            <a:picLocks noChangeAspect="1"/>
          </p:cNvPicPr>
          <p:nvPr/>
        </p:nvPicPr>
        <p:blipFill>
          <a:blip r:embed="rId4"/>
          <a:stretch>
            <a:fillRect/>
          </a:stretch>
        </p:blipFill>
        <p:spPr>
          <a:xfrm>
            <a:off x="2743200" y="3030488"/>
            <a:ext cx="5040173" cy="3372307"/>
          </a:xfrm>
          <a:prstGeom prst="rect">
            <a:avLst/>
          </a:prstGeom>
        </p:spPr>
      </p:pic>
      <p:sp>
        <p:nvSpPr>
          <p:cNvPr id="4" name="タイトル 1"/>
          <p:cNvSpPr txBox="1">
            <a:spLocks/>
          </p:cNvSpPr>
          <p:nvPr/>
        </p:nvSpPr>
        <p:spPr>
          <a:xfrm>
            <a:off x="330200" y="908650"/>
            <a:ext cx="9283031" cy="1080120"/>
          </a:xfrm>
          <a:prstGeom prst="rect">
            <a:avLst/>
          </a:prstGeom>
          <a:ln>
            <a:noFill/>
          </a:ln>
          <a:effectLst>
            <a:glow rad="228600">
              <a:schemeClr val="accent4">
                <a:satMod val="175000"/>
                <a:alpha val="40000"/>
              </a:schemeClr>
            </a:glow>
            <a:outerShdw blurRad="152400" dist="317500" dir="5400000" sx="90000" sy="-19000" rotWithShape="0">
              <a:prstClr val="black">
                <a:alpha val="15000"/>
              </a:prstClr>
            </a:outerShdw>
            <a:reflection blurRad="6350" stA="50000" endA="300" endPos="38500" dist="50800" dir="5400000" sy="-100000" algn="bl" rotWithShape="0"/>
            <a:softEdge rad="317500"/>
          </a:effectLst>
        </p:spPr>
        <p:txBody>
          <a:bodyPr vert="horz" lIns="91440" tIns="45720" rIns="91440" bIns="45720" rtlCol="0" anchor="ctr">
            <a:normAutofit/>
          </a:bodyPr>
          <a:lstStyle/>
          <a:p>
            <a:pPr lvl="0" algn="ctr">
              <a:spcBef>
                <a:spcPct val="0"/>
              </a:spcBef>
            </a:pPr>
            <a:r>
              <a:rPr lang="en-US" altLang="ja-JP" sz="6000" spc="600" dirty="0" smtClean="0">
                <a:solidFill>
                  <a:srgbClr val="66CCFF"/>
                </a:solidFill>
                <a:effectLst>
                  <a:outerShdw blurRad="38100" dist="38100" dir="2700000" algn="tl">
                    <a:srgbClr val="000000">
                      <a:alpha val="43137"/>
                    </a:srgbClr>
                  </a:outerShdw>
                </a:effectLst>
                <a:latin typeface="HGPｺﾞｼｯｸM" pitchFamily="50" charset="-128"/>
                <a:ea typeface="HGPｺﾞｼｯｸM" pitchFamily="50" charset="-128"/>
              </a:rPr>
              <a:t>I</a:t>
            </a:r>
            <a:r>
              <a:rPr lang="en-US" altLang="ja-JP" sz="6000" spc="300" dirty="0" smtClean="0">
                <a:solidFill>
                  <a:srgbClr val="66CCFF"/>
                </a:solidFill>
                <a:effectLst>
                  <a:outerShdw blurRad="38100" dist="38100" dir="2700000" algn="tl">
                    <a:srgbClr val="000000">
                      <a:alpha val="43137"/>
                    </a:srgbClr>
                  </a:outerShdw>
                </a:effectLst>
                <a:latin typeface="HGPｺﾞｼｯｸM" pitchFamily="50" charset="-128"/>
                <a:ea typeface="HGPｺﾞｼｯｸM" pitchFamily="50" charset="-128"/>
              </a:rPr>
              <a:t>T</a:t>
            </a:r>
            <a:r>
              <a:rPr lang="ja-JP" altLang="en-US" sz="6000" spc="600" dirty="0" smtClean="0">
                <a:solidFill>
                  <a:srgbClr val="66CCFF"/>
                </a:solidFill>
                <a:effectLst>
                  <a:outerShdw blurRad="38100" dist="38100" dir="2700000" algn="tl">
                    <a:srgbClr val="000000">
                      <a:alpha val="43137"/>
                    </a:srgbClr>
                  </a:outerShdw>
                </a:effectLst>
                <a:latin typeface="HGPｺﾞｼｯｸM" pitchFamily="50" charset="-128"/>
                <a:ea typeface="HGPｺﾞｼｯｸM" pitchFamily="50" charset="-128"/>
              </a:rPr>
              <a:t>のしくみを知ろう</a:t>
            </a:r>
            <a:endParaRPr kumimoji="1" lang="ja-JP" altLang="en-US" sz="6000" b="0" i="0" u="none" strike="noStrike" kern="1200" cap="none" spc="600" normalizeH="0" baseline="0" noProof="0" dirty="0">
              <a:ln>
                <a:noFill/>
              </a:ln>
              <a:solidFill>
                <a:srgbClr val="66CCFF"/>
              </a:solidFill>
              <a:effectLst>
                <a:outerShdw blurRad="38100" dist="38100" dir="2700000" algn="tl">
                  <a:srgbClr val="000000">
                    <a:alpha val="43137"/>
                  </a:srgbClr>
                </a:outerShdw>
              </a:effectLst>
              <a:uLnTx/>
              <a:uFillTx/>
              <a:latin typeface="HGPｺﾞｼｯｸM" pitchFamily="50" charset="-128"/>
              <a:ea typeface="HGPｺﾞｼｯｸM" pitchFamily="50" charset="-128"/>
              <a:cs typeface="+mj-cs"/>
            </a:endParaRPr>
          </a:p>
        </p:txBody>
      </p:sp>
      <p:pic>
        <p:nvPicPr>
          <p:cNvPr id="11" name="図 10"/>
          <p:cNvPicPr>
            <a:picLocks noChangeAspect="1"/>
          </p:cNvPicPr>
          <p:nvPr/>
        </p:nvPicPr>
        <p:blipFill rotWithShape="1">
          <a:blip r:embed="rId5" cstate="print">
            <a:extLst>
              <a:ext uri="{28A0092B-C50C-407E-A947-70E740481C1C}">
                <a14:useLocalDpi xmlns:a14="http://schemas.microsoft.com/office/drawing/2010/main" val="0"/>
              </a:ext>
            </a:extLst>
          </a:blip>
          <a:srcRect l="56449" r="4398"/>
          <a:stretch/>
        </p:blipFill>
        <p:spPr>
          <a:xfrm>
            <a:off x="3152750" y="2276840"/>
            <a:ext cx="884730" cy="2040628"/>
          </a:xfrm>
          <a:prstGeom prst="rect">
            <a:avLst/>
          </a:prstGeom>
        </p:spPr>
      </p:pic>
      <p:sp>
        <p:nvSpPr>
          <p:cNvPr id="8"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a:ln w="18415" cmpd="sng">
                  <a:noFill/>
                  <a:prstDash val="solid"/>
                </a:ln>
                <a:solidFill>
                  <a:srgbClr val="FFFFFF"/>
                </a:solidFill>
                <a:effectLst>
                  <a:outerShdw blurRad="63500" dir="3600000" algn="tl" rotWithShape="0">
                    <a:srgbClr val="000000">
                      <a:alpha val="70000"/>
                    </a:srgbClr>
                  </a:outerShdw>
                </a:effectLst>
                <a:latin typeface="+mj-ea"/>
              </a:rPr>
              <a:t>3</a:t>
            </a: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-1</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9" name="タイトル 1"/>
          <p:cNvSpPr txBox="1">
            <a:spLocks/>
          </p:cNvSpPr>
          <p:nvPr/>
        </p:nvSpPr>
        <p:spPr>
          <a:xfrm>
            <a:off x="6105160" y="116540"/>
            <a:ext cx="3240268" cy="252000"/>
          </a:xfrm>
          <a:prstGeom prst="rect">
            <a:avLst/>
          </a:prstGeom>
        </p:spPr>
        <p:txBody>
          <a:bodyPr vert="horz" lIns="91440" tIns="45720" rIns="91440" bIns="45720" rtlCol="0" anchor="ctr">
            <a:noAutofit/>
          </a:bodyPr>
          <a:lstStyle/>
          <a:p>
            <a:pPr algn="r">
              <a:spcBef>
                <a:spcPct val="0"/>
              </a:spcBef>
              <a:defRPr/>
            </a:pPr>
            <a:r>
              <a:rPr lang="en-US" altLang="ja-JP" sz="1600" dirty="0">
                <a:solidFill>
                  <a:schemeClr val="bg1">
                    <a:lumMod val="50000"/>
                  </a:schemeClr>
                </a:solidFill>
                <a:latin typeface="+mj-ea"/>
                <a:ea typeface="+mj-ea"/>
              </a:rPr>
              <a:t>【</a:t>
            </a:r>
            <a:r>
              <a:rPr lang="ja-JP" altLang="en-US" sz="1600" dirty="0">
                <a:solidFill>
                  <a:schemeClr val="bg1">
                    <a:lumMod val="50000"/>
                  </a:schemeClr>
                </a:solidFill>
                <a:latin typeface="+mj-ea"/>
                <a:ea typeface="+mj-ea"/>
              </a:rPr>
              <a:t>第３章</a:t>
            </a:r>
            <a:r>
              <a:rPr lang="en-US" altLang="ja-JP" sz="1600" dirty="0" smtClean="0">
                <a:solidFill>
                  <a:schemeClr val="bg1">
                    <a:lumMod val="50000"/>
                  </a:schemeClr>
                </a:solidFill>
                <a:latin typeface="+mj-ea"/>
                <a:ea typeface="+mj-ea"/>
              </a:rPr>
              <a:t>】</a:t>
            </a:r>
            <a:r>
              <a:rPr lang="en-US" altLang="ja-JP" sz="1600" dirty="0" smtClean="0">
                <a:solidFill>
                  <a:schemeClr val="bg1">
                    <a:lumMod val="50000"/>
                  </a:schemeClr>
                </a:solidFill>
                <a:latin typeface="HGP創英角ｺﾞｼｯｸUB" pitchFamily="50" charset="-128"/>
                <a:ea typeface="HGP創英角ｺﾞｼｯｸUB" pitchFamily="50" charset="-128"/>
                <a:cs typeface="+mj-cs"/>
              </a:rPr>
              <a:t>IT</a:t>
            </a:r>
            <a:r>
              <a:rPr lang="ja-JP" altLang="en-US" sz="1600" dirty="0" smtClean="0">
                <a:solidFill>
                  <a:schemeClr val="bg1">
                    <a:lumMod val="50000"/>
                  </a:schemeClr>
                </a:solidFill>
                <a:latin typeface="HGP創英角ｺﾞｼｯｸUB" pitchFamily="50" charset="-128"/>
                <a:ea typeface="HGP創英角ｺﾞｼｯｸUB" pitchFamily="50" charset="-128"/>
                <a:cs typeface="+mj-cs"/>
              </a:rPr>
              <a:t>のしくみを知ろう</a:t>
            </a:r>
            <a:endParaRPr kumimoji="1" lang="ja-JP" altLang="en-US" sz="1600" b="0" i="0" u="none" strike="noStrike" kern="1200" cap="none" spc="0" normalizeH="0" baseline="0" noProof="0" dirty="0">
              <a:ln>
                <a:noFill/>
              </a:ln>
              <a:solidFill>
                <a:schemeClr val="bg1">
                  <a:lumMod val="50000"/>
                </a:schemeClr>
              </a:solidFill>
              <a:effectLst/>
              <a:uLnTx/>
              <a:uFillTx/>
              <a:latin typeface="HGP創英角ｺﾞｼｯｸUB" pitchFamily="50" charset="-128"/>
              <a:ea typeface="HGP創英角ｺﾞｼｯｸUB" pitchFamily="50" charset="-128"/>
              <a:cs typeface="+mj-cs"/>
            </a:endParaRPr>
          </a:p>
        </p:txBody>
      </p:sp>
      <p:pic>
        <p:nvPicPr>
          <p:cNvPr id="10" name="図 9"/>
          <p:cNvPicPr>
            <a:picLocks noChangeAspect="1"/>
          </p:cNvPicPr>
          <p:nvPr/>
        </p:nvPicPr>
        <p:blipFill rotWithShape="1">
          <a:blip r:embed="rId5" cstate="print">
            <a:extLst>
              <a:ext uri="{28A0092B-C50C-407E-A947-70E740481C1C}">
                <a14:useLocalDpi xmlns:a14="http://schemas.microsoft.com/office/drawing/2010/main" val="0"/>
              </a:ext>
            </a:extLst>
          </a:blip>
          <a:srcRect l="2020" t="9858" r="48662" b="14992"/>
          <a:stretch/>
        </p:blipFill>
        <p:spPr>
          <a:xfrm>
            <a:off x="5385060" y="2204830"/>
            <a:ext cx="1114425" cy="153352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4909"/>
    </mc:Choice>
    <mc:Fallback xmlns="">
      <p:transition spd="slow" advTm="1490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1"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out)">
                                      <p:cBhvr>
                                        <p:cTn id="22" dur="1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randombar(horizontal)">
                                      <p:cBhvr>
                                        <p:cTn id="3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404664"/>
            <a:ext cx="8915400" cy="778098"/>
          </a:xfrm>
        </p:spPr>
        <p:txBody>
          <a:bodyPr>
            <a:normAutofit/>
          </a:bodyPr>
          <a:lstStyle/>
          <a:p>
            <a:r>
              <a:rPr lang="ja-JP" altLang="en-US" sz="4000" dirty="0" smtClean="0">
                <a:solidFill>
                  <a:srgbClr val="FF9900"/>
                </a:solidFill>
                <a:latin typeface="HGPｺﾞｼｯｸM" pitchFamily="50" charset="-128"/>
                <a:ea typeface="HGPｺﾞｼｯｸM" pitchFamily="50" charset="-128"/>
              </a:rPr>
              <a:t>コンピュータを動かすのは</a:t>
            </a:r>
            <a:endParaRPr lang="ja-JP" altLang="en-US" sz="4000" dirty="0">
              <a:solidFill>
                <a:srgbClr val="FF9900"/>
              </a:solidFill>
              <a:latin typeface="HGPｺﾞｼｯｸM" pitchFamily="50" charset="-128"/>
              <a:ea typeface="HGPｺﾞｼｯｸM" pitchFamily="50" charset="-128"/>
            </a:endParaRPr>
          </a:p>
        </p:txBody>
      </p:sp>
      <p:pic>
        <p:nvPicPr>
          <p:cNvPr id="4" name="図 3"/>
          <p:cNvPicPr>
            <a:picLocks noChangeAspect="1"/>
          </p:cNvPicPr>
          <p:nvPr/>
        </p:nvPicPr>
        <p:blipFill rotWithShape="1">
          <a:blip r:embed="rId4" cstate="print">
            <a:extLst>
              <a:ext uri="{28A0092B-C50C-407E-A947-70E740481C1C}">
                <a14:useLocalDpi xmlns:a14="http://schemas.microsoft.com/office/drawing/2010/main" val="0"/>
              </a:ext>
            </a:extLst>
          </a:blip>
          <a:srcRect l="10109" t="11777" r="8587" b="12708"/>
          <a:stretch/>
        </p:blipFill>
        <p:spPr>
          <a:xfrm>
            <a:off x="553842" y="2492637"/>
            <a:ext cx="3906192" cy="2556588"/>
          </a:xfrm>
          <a:prstGeom prst="rect">
            <a:avLst/>
          </a:prstGeom>
          <a:effectLst>
            <a:outerShdw blurRad="50800" dist="50800" dir="5400000" algn="tl" rotWithShape="0">
              <a:prstClr val="black">
                <a:alpha val="50000"/>
              </a:prstClr>
            </a:outerShdw>
          </a:effectLst>
        </p:spPr>
      </p:pic>
      <p:pic>
        <p:nvPicPr>
          <p:cNvPr id="5" name="図 4"/>
          <p:cNvPicPr>
            <a:picLocks noChangeAspect="1"/>
          </p:cNvPicPr>
          <p:nvPr/>
        </p:nvPicPr>
        <p:blipFill rotWithShape="1">
          <a:blip r:embed="rId5" cstate="print">
            <a:extLst>
              <a:ext uri="{28A0092B-C50C-407E-A947-70E740481C1C}">
                <a14:useLocalDpi xmlns:a14="http://schemas.microsoft.com/office/drawing/2010/main" val="0"/>
              </a:ext>
            </a:extLst>
          </a:blip>
          <a:srcRect t="5473" r="6896" b="6419"/>
          <a:stretch/>
        </p:blipFill>
        <p:spPr>
          <a:xfrm>
            <a:off x="6278951" y="2281810"/>
            <a:ext cx="3354699" cy="2143125"/>
          </a:xfrm>
          <a:prstGeom prst="rect">
            <a:avLst/>
          </a:prstGeom>
          <a:effectLst>
            <a:outerShdw blurRad="76200" dist="76200" dir="3600000" algn="tl" rotWithShape="0">
              <a:prstClr val="black">
                <a:alpha val="50000"/>
              </a:prstClr>
            </a:outerShdw>
          </a:effectLst>
        </p:spPr>
      </p:pic>
      <p:sp>
        <p:nvSpPr>
          <p:cNvPr id="7" name="右矢印 6"/>
          <p:cNvSpPr/>
          <p:nvPr/>
        </p:nvSpPr>
        <p:spPr>
          <a:xfrm>
            <a:off x="4808980" y="2996940"/>
            <a:ext cx="1656230" cy="1080128"/>
          </a:xfrm>
          <a:prstGeom prst="rightArrow">
            <a:avLst>
              <a:gd name="adj1" fmla="val 52164"/>
              <a:gd name="adj2" fmla="val 41342"/>
            </a:avLst>
          </a:prstGeom>
          <a:gradFill>
            <a:gsLst>
              <a:gs pos="0">
                <a:schemeClr val="accent1">
                  <a:shade val="51000"/>
                  <a:satMod val="130000"/>
                </a:schemeClr>
              </a:gs>
              <a:gs pos="50000">
                <a:schemeClr val="accent1">
                  <a:shade val="93000"/>
                  <a:satMod val="130000"/>
                </a:schemeClr>
              </a:gs>
              <a:gs pos="100000">
                <a:schemeClr val="bg1"/>
              </a:gs>
            </a:gsLst>
          </a:gradFill>
          <a:effectLst>
            <a:outerShdw blurRad="50800" dist="508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雲形吹き出し 14"/>
          <p:cNvSpPr/>
          <p:nvPr/>
        </p:nvSpPr>
        <p:spPr>
          <a:xfrm>
            <a:off x="4808984" y="4437198"/>
            <a:ext cx="3672408" cy="2088232"/>
          </a:xfrm>
          <a:prstGeom prst="cloudCallout">
            <a:avLst>
              <a:gd name="adj1" fmla="val 40403"/>
              <a:gd name="adj2" fmla="val -94422"/>
            </a:avLst>
          </a:prstGeom>
          <a:solidFill>
            <a:schemeClr val="tx2">
              <a:lumMod val="40000"/>
              <a:lumOff val="60000"/>
            </a:schemeClr>
          </a:solidFill>
          <a:ln w="12700">
            <a:solidFill>
              <a:schemeClr val="bg1"/>
            </a:solidFill>
          </a:ln>
          <a:effectLst>
            <a:outerShdw blurRad="50800" dist="50800" dir="36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800" dirty="0"/>
          </a:p>
        </p:txBody>
      </p:sp>
      <p:sp>
        <p:nvSpPr>
          <p:cNvPr id="13" name="タイトル 1"/>
          <p:cNvSpPr txBox="1">
            <a:spLocks/>
          </p:cNvSpPr>
          <p:nvPr/>
        </p:nvSpPr>
        <p:spPr>
          <a:xfrm>
            <a:off x="553842" y="1061866"/>
            <a:ext cx="8915400" cy="1143000"/>
          </a:xfrm>
          <a:prstGeom prst="rect">
            <a:avLst/>
          </a:prstGeom>
          <a:noFill/>
          <a:ln>
            <a:noFill/>
          </a:ln>
          <a:effectLst>
            <a:glow rad="850900">
              <a:srgbClr val="0070C0"/>
            </a:glow>
          </a:effectLst>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7200" spc="800" dirty="0" smtClean="0">
                <a:ln>
                  <a:solidFill>
                    <a:srgbClr val="7CC8E5"/>
                  </a:solidFill>
                </a:ln>
                <a:solidFill>
                  <a:schemeClr val="bg1"/>
                </a:solidFill>
                <a:effectLst>
                  <a:glow rad="139700">
                    <a:schemeClr val="accent1">
                      <a:satMod val="175000"/>
                      <a:alpha val="40000"/>
                    </a:schemeClr>
                  </a:glow>
                </a:effectLst>
                <a:latin typeface="HGP創英ﾌﾟﾚｾﾞﾝｽEB" pitchFamily="18" charset="-128"/>
                <a:ea typeface="HGP創英ﾌﾟﾚｾﾞﾝｽEB" pitchFamily="18" charset="-128"/>
              </a:rPr>
              <a:t>ソフトウエア</a:t>
            </a:r>
            <a:endParaRPr lang="ja-JP" altLang="en-US" sz="7200" spc="800" dirty="0">
              <a:ln>
                <a:solidFill>
                  <a:srgbClr val="7CC8E5"/>
                </a:solidFill>
              </a:ln>
              <a:solidFill>
                <a:schemeClr val="bg1"/>
              </a:solidFill>
              <a:effectLst>
                <a:glow rad="139700">
                  <a:schemeClr val="accent1">
                    <a:satMod val="175000"/>
                    <a:alpha val="40000"/>
                  </a:schemeClr>
                </a:glow>
              </a:effectLst>
              <a:latin typeface="HGP創英ﾌﾟﾚｾﾞﾝｽEB" pitchFamily="18" charset="-128"/>
              <a:ea typeface="HGP創英ﾌﾟﾚｾﾞﾝｽEB" pitchFamily="18" charset="-128"/>
            </a:endParaRPr>
          </a:p>
        </p:txBody>
      </p:sp>
      <p:sp>
        <p:nvSpPr>
          <p:cNvPr id="14" name="テキスト ボックス 13"/>
          <p:cNvSpPr txBox="1"/>
          <p:nvPr/>
        </p:nvSpPr>
        <p:spPr>
          <a:xfrm>
            <a:off x="847400" y="5229250"/>
            <a:ext cx="3168324" cy="369332"/>
          </a:xfrm>
          <a:prstGeom prst="rect">
            <a:avLst/>
          </a:prstGeom>
          <a:noFill/>
        </p:spPr>
        <p:txBody>
          <a:bodyPr wrap="square" rtlCol="0">
            <a:spAutoFit/>
          </a:bodyPr>
          <a:lstStyle/>
          <a:p>
            <a:pPr algn="ctr"/>
            <a:r>
              <a:rPr kumimoji="1" lang="ja-JP" altLang="en-US" dirty="0" smtClean="0">
                <a:solidFill>
                  <a:srgbClr val="0060A1"/>
                </a:solidFill>
                <a:latin typeface="HGP創英角ｺﾞｼｯｸUB" pitchFamily="50" charset="-128"/>
                <a:ea typeface="HGP創英角ｺﾞｼｯｸUB" pitchFamily="50" charset="-128"/>
              </a:rPr>
              <a:t>日本の初期のコンピュータ</a:t>
            </a:r>
          </a:p>
        </p:txBody>
      </p:sp>
      <p:grpSp>
        <p:nvGrpSpPr>
          <p:cNvPr id="3" name="グループ化 2"/>
          <p:cNvGrpSpPr/>
          <p:nvPr/>
        </p:nvGrpSpPr>
        <p:grpSpPr>
          <a:xfrm>
            <a:off x="5121100" y="4725180"/>
            <a:ext cx="2904160" cy="1152160"/>
            <a:chOff x="5121100" y="4788441"/>
            <a:chExt cx="2904160" cy="1232847"/>
          </a:xfrm>
        </p:grpSpPr>
        <p:sp>
          <p:nvSpPr>
            <p:cNvPr id="16" name="テキスト ボックス 15"/>
            <p:cNvSpPr txBox="1"/>
            <p:nvPr/>
          </p:nvSpPr>
          <p:spPr>
            <a:xfrm>
              <a:off x="5121100" y="5374957"/>
              <a:ext cx="2904160" cy="646331"/>
            </a:xfrm>
            <a:prstGeom prst="rect">
              <a:avLst/>
            </a:prstGeom>
            <a:noFill/>
          </p:spPr>
          <p:txBody>
            <a:bodyPr wrap="none" rtlCol="0">
              <a:spAutoFit/>
            </a:bodyPr>
            <a:lstStyle/>
            <a:p>
              <a:pPr algn="ctr"/>
              <a:r>
                <a:rPr kumimoji="1" lang="ja-JP" altLang="en-US" dirty="0" smtClean="0">
                  <a:solidFill>
                    <a:schemeClr val="bg1"/>
                  </a:solidFill>
                  <a:latin typeface="+mj-ea"/>
                  <a:ea typeface="+mj-ea"/>
                </a:rPr>
                <a:t>コンピュータを動かすための</a:t>
              </a:r>
              <a:endParaRPr kumimoji="1" lang="en-US" altLang="ja-JP" dirty="0" smtClean="0">
                <a:solidFill>
                  <a:schemeClr val="bg1"/>
                </a:solidFill>
                <a:latin typeface="+mj-ea"/>
                <a:ea typeface="+mj-ea"/>
              </a:endParaRPr>
            </a:p>
            <a:p>
              <a:pPr algn="ctr"/>
              <a:r>
                <a:rPr lang="ja-JP" altLang="en-US" dirty="0" smtClean="0">
                  <a:solidFill>
                    <a:schemeClr val="bg1"/>
                  </a:solidFill>
                  <a:latin typeface="+mj-ea"/>
                  <a:ea typeface="+mj-ea"/>
                </a:rPr>
                <a:t>命令を出すのが仕事</a:t>
              </a:r>
              <a:endParaRPr kumimoji="1" lang="ja-JP" altLang="en-US" dirty="0">
                <a:solidFill>
                  <a:schemeClr val="bg1"/>
                </a:solidFill>
                <a:latin typeface="+mj-ea"/>
                <a:ea typeface="+mj-ea"/>
              </a:endParaRPr>
            </a:p>
          </p:txBody>
        </p:sp>
        <p:sp>
          <p:nvSpPr>
            <p:cNvPr id="18" name="テキスト ボックス 17"/>
            <p:cNvSpPr txBox="1"/>
            <p:nvPr/>
          </p:nvSpPr>
          <p:spPr>
            <a:xfrm>
              <a:off x="5374979" y="4788441"/>
              <a:ext cx="2602357" cy="625727"/>
            </a:xfrm>
            <a:prstGeom prst="rect">
              <a:avLst/>
            </a:prstGeom>
            <a:noFill/>
          </p:spPr>
          <p:txBody>
            <a:bodyPr wrap="square" rtlCol="0">
              <a:spAutoFit/>
            </a:bodyPr>
            <a:lstStyle/>
            <a:p>
              <a:pPr algn="ctr"/>
              <a:r>
                <a:rPr kumimoji="1" lang="ja-JP" altLang="en-US" sz="3200" dirty="0" smtClean="0">
                  <a:solidFill>
                    <a:schemeClr val="bg1"/>
                  </a:solidFill>
                  <a:effectLst>
                    <a:outerShdw blurRad="50800" dist="38100" dir="2700000" algn="tl" rotWithShape="0">
                      <a:prstClr val="black">
                        <a:alpha val="40000"/>
                      </a:prstClr>
                    </a:outerShdw>
                  </a:effectLst>
                  <a:latin typeface="HGP創英角ｺﾞｼｯｸUB" pitchFamily="50" charset="-128"/>
                  <a:ea typeface="HGP創英角ｺﾞｼｯｸUB" pitchFamily="50" charset="-128"/>
                </a:rPr>
                <a:t>ソフトウエア</a:t>
              </a:r>
            </a:p>
          </p:txBody>
        </p:sp>
      </p:grpSp>
      <p:sp>
        <p:nvSpPr>
          <p:cNvPr id="19"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3-2</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21" name="タイトル 1"/>
          <p:cNvSpPr txBox="1">
            <a:spLocks/>
          </p:cNvSpPr>
          <p:nvPr/>
        </p:nvSpPr>
        <p:spPr>
          <a:xfrm>
            <a:off x="6105160" y="116540"/>
            <a:ext cx="3240268" cy="252000"/>
          </a:xfrm>
          <a:prstGeom prst="rect">
            <a:avLst/>
          </a:prstGeom>
        </p:spPr>
        <p:txBody>
          <a:bodyPr vert="horz" lIns="91440" tIns="45720" rIns="91440" bIns="45720" rtlCol="0" anchor="ctr">
            <a:noAutofit/>
          </a:bodyPr>
          <a:lstStyle/>
          <a:p>
            <a:pPr algn="r">
              <a:spcBef>
                <a:spcPct val="0"/>
              </a:spcBef>
              <a:defRPr/>
            </a:pPr>
            <a:r>
              <a:rPr lang="en-US" altLang="ja-JP" sz="1600" dirty="0">
                <a:solidFill>
                  <a:schemeClr val="bg1">
                    <a:lumMod val="50000"/>
                  </a:schemeClr>
                </a:solidFill>
                <a:latin typeface="+mj-ea"/>
                <a:ea typeface="+mj-ea"/>
              </a:rPr>
              <a:t>【</a:t>
            </a:r>
            <a:r>
              <a:rPr lang="ja-JP" altLang="en-US" sz="1600" dirty="0">
                <a:solidFill>
                  <a:schemeClr val="bg1">
                    <a:lumMod val="50000"/>
                  </a:schemeClr>
                </a:solidFill>
                <a:latin typeface="+mj-ea"/>
                <a:ea typeface="+mj-ea"/>
              </a:rPr>
              <a:t>第３章</a:t>
            </a:r>
            <a:r>
              <a:rPr lang="en-US" altLang="ja-JP" sz="1600" dirty="0" smtClean="0">
                <a:solidFill>
                  <a:schemeClr val="bg1">
                    <a:lumMod val="50000"/>
                  </a:schemeClr>
                </a:solidFill>
                <a:latin typeface="+mj-ea"/>
                <a:ea typeface="+mj-ea"/>
              </a:rPr>
              <a:t>】</a:t>
            </a:r>
            <a:r>
              <a:rPr lang="en-US" altLang="ja-JP" sz="1600" dirty="0" smtClean="0">
                <a:solidFill>
                  <a:schemeClr val="bg1">
                    <a:lumMod val="50000"/>
                  </a:schemeClr>
                </a:solidFill>
                <a:latin typeface="HGP創英角ｺﾞｼｯｸUB" pitchFamily="50" charset="-128"/>
                <a:ea typeface="HGP創英角ｺﾞｼｯｸUB" pitchFamily="50" charset="-128"/>
                <a:cs typeface="+mj-cs"/>
              </a:rPr>
              <a:t>IT</a:t>
            </a:r>
            <a:r>
              <a:rPr lang="ja-JP" altLang="en-US" sz="1600" dirty="0" smtClean="0">
                <a:solidFill>
                  <a:schemeClr val="bg1">
                    <a:lumMod val="50000"/>
                  </a:schemeClr>
                </a:solidFill>
                <a:latin typeface="HGP創英角ｺﾞｼｯｸUB" pitchFamily="50" charset="-128"/>
                <a:ea typeface="HGP創英角ｺﾞｼｯｸUB" pitchFamily="50" charset="-128"/>
                <a:cs typeface="+mj-cs"/>
              </a:rPr>
              <a:t>のしくみを知ろう</a:t>
            </a:r>
            <a:endParaRPr kumimoji="1" lang="ja-JP" altLang="en-US" sz="1600" b="0" i="0" u="none" strike="noStrike" kern="1200" cap="none" spc="0" normalizeH="0" baseline="0" noProof="0" dirty="0">
              <a:ln>
                <a:noFill/>
              </a:ln>
              <a:solidFill>
                <a:schemeClr val="bg1">
                  <a:lumMod val="50000"/>
                </a:schemeClr>
              </a:solidFill>
              <a:effectLst/>
              <a:uLnTx/>
              <a:uFillTx/>
              <a:latin typeface="HGP創英角ｺﾞｼｯｸUB" pitchFamily="50" charset="-128"/>
              <a:ea typeface="HGP創英角ｺﾞｼｯｸUB" pitchFamily="50" charset="-128"/>
              <a:cs typeface="+mj-cs"/>
            </a:endParaRPr>
          </a:p>
        </p:txBody>
      </p:sp>
      <p:pic>
        <p:nvPicPr>
          <p:cNvPr id="17" name="図 16"/>
          <p:cNvPicPr>
            <a:picLocks noChangeAspect="1"/>
          </p:cNvPicPr>
          <p:nvPr/>
        </p:nvPicPr>
        <p:blipFill rotWithShape="1">
          <a:blip r:embed="rId6" cstate="print">
            <a:extLst>
              <a:ext uri="{28A0092B-C50C-407E-A947-70E740481C1C}">
                <a14:useLocalDpi xmlns:a14="http://schemas.microsoft.com/office/drawing/2010/main" val="0"/>
              </a:ext>
            </a:extLst>
          </a:blip>
          <a:srcRect l="55480" r="19327" b="54003"/>
          <a:stretch/>
        </p:blipFill>
        <p:spPr>
          <a:xfrm>
            <a:off x="5241040" y="4797190"/>
            <a:ext cx="425709" cy="504070"/>
          </a:xfrm>
          <a:prstGeom prst="rect">
            <a:avLst/>
          </a:prstGeom>
          <a:effectLst>
            <a:outerShdw blurRad="50800" dist="38100" dir="2700000" algn="tl" rotWithShape="0">
              <a:prstClr val="black">
                <a:alpha val="40000"/>
              </a:prstClr>
            </a:outerShdw>
          </a:effectLst>
        </p:spPr>
      </p:pic>
      <p:pic>
        <p:nvPicPr>
          <p:cNvPr id="22" name="図 21"/>
          <p:cNvPicPr>
            <a:picLocks noChangeAspect="1"/>
          </p:cNvPicPr>
          <p:nvPr/>
        </p:nvPicPr>
        <p:blipFill rotWithShape="1">
          <a:blip r:embed="rId6" cstate="print">
            <a:extLst>
              <a:ext uri="{28A0092B-C50C-407E-A947-70E740481C1C}">
                <a14:useLocalDpi xmlns:a14="http://schemas.microsoft.com/office/drawing/2010/main" val="0"/>
              </a:ext>
            </a:extLst>
          </a:blip>
          <a:srcRect l="54449" t="54003" r="20358"/>
          <a:stretch/>
        </p:blipFill>
        <p:spPr>
          <a:xfrm>
            <a:off x="5489273" y="2744905"/>
            <a:ext cx="425709" cy="504070"/>
          </a:xfrm>
          <a:prstGeom prst="rect">
            <a:avLst/>
          </a:prstGeom>
          <a:effectLst>
            <a:outerShdw blurRad="50800" dist="38100" dir="2700000" algn="tl" rotWithShape="0">
              <a:prstClr val="black">
                <a:alpha val="40000"/>
              </a:prstClr>
            </a:outerShdw>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23207"/>
    </mc:Choice>
    <mc:Fallback xmlns="">
      <p:transition spd="slow" advTm="2320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outVertical)">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iterate type="lt">
                                    <p:tmPct val="0"/>
                                  </p:iterate>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Effect transition="in" filter="fade">
                                      <p:cBhvr>
                                        <p:cTn id="24" dur="10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37"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outVertical)">
                                      <p:cBhvr>
                                        <p:cTn id="36" dur="10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10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3"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1000" fill="hold"/>
                                        <p:tgtEl>
                                          <p:spTgt spid="5"/>
                                        </p:tgtEl>
                                        <p:attrNameLst>
                                          <p:attrName>ppt_x</p:attrName>
                                        </p:attrNameLst>
                                      </p:cBhvr>
                                      <p:tavLst>
                                        <p:tav tm="0">
                                          <p:val>
                                            <p:strVal val="1+#ppt_w/2"/>
                                          </p:val>
                                        </p:tav>
                                        <p:tav tm="100000">
                                          <p:val>
                                            <p:strVal val="#ppt_x"/>
                                          </p:val>
                                        </p:tav>
                                      </p:tavLst>
                                    </p:anim>
                                    <p:anim calcmode="lin" valueType="num">
                                      <p:cBhvr additive="base">
                                        <p:cTn id="47"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circle(in)">
                                      <p:cBhvr>
                                        <p:cTn id="52" dur="10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37" fill="hold"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barn(outVertical)">
                                      <p:cBhvr>
                                        <p:cTn id="57" dur="1000"/>
                                        <p:tgtEl>
                                          <p:spTgt spid="3"/>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750" fill="hold"/>
                                        <p:tgtEl>
                                          <p:spTgt spid="17"/>
                                        </p:tgtEl>
                                        <p:attrNameLst>
                                          <p:attrName>ppt_x</p:attrName>
                                        </p:attrNameLst>
                                      </p:cBhvr>
                                      <p:tavLst>
                                        <p:tav tm="0">
                                          <p:val>
                                            <p:strVal val="#ppt_x"/>
                                          </p:val>
                                        </p:tav>
                                        <p:tav tm="100000">
                                          <p:val>
                                            <p:strVal val="#ppt_x"/>
                                          </p:val>
                                        </p:tav>
                                      </p:tavLst>
                                    </p:anim>
                                    <p:anim calcmode="lin" valueType="num">
                                      <p:cBhvr additive="base">
                                        <p:cTn id="63"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nodeType="click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1000" fill="hold"/>
                                        <p:tgtEl>
                                          <p:spTgt spid="22"/>
                                        </p:tgtEl>
                                        <p:attrNameLst>
                                          <p:attrName>ppt_x</p:attrName>
                                        </p:attrNameLst>
                                      </p:cBhvr>
                                      <p:tavLst>
                                        <p:tav tm="0">
                                          <p:val>
                                            <p:strVal val="0-#ppt_w/2"/>
                                          </p:val>
                                        </p:tav>
                                        <p:tav tm="100000">
                                          <p:val>
                                            <p:strVal val="#ppt_x"/>
                                          </p:val>
                                        </p:tav>
                                      </p:tavLst>
                                    </p:anim>
                                    <p:anim calcmode="lin" valueType="num">
                                      <p:cBhvr additive="base">
                                        <p:cTn id="69" dur="10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6" presetClass="emph" presetSubtype="0" fill="hold" grpId="1" nodeType="clickEffect">
                                  <p:stCondLst>
                                    <p:cond delay="0"/>
                                  </p:stCondLst>
                                  <p:iterate type="lt">
                                    <p:tmPct val="0"/>
                                  </p:iterate>
                                  <p:childTnLst>
                                    <p:animEffect transition="out" filter="fade">
                                      <p:cBhvr>
                                        <p:cTn id="73" dur="500" tmFilter="0, 0; .2, .5; .8, .5; 1, 0"/>
                                        <p:tgtEl>
                                          <p:spTgt spid="13"/>
                                        </p:tgtEl>
                                      </p:cBhvr>
                                    </p:animEffect>
                                    <p:animScale>
                                      <p:cBhvr>
                                        <p:cTn id="74"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5" grpId="0" animBg="1"/>
      <p:bldP spid="13" grpId="0"/>
      <p:bldP spid="13" grpId="1"/>
      <p:bldP spid="14" grpId="0"/>
      <p:bldP spid="19"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56486" y="516780"/>
            <a:ext cx="5035550" cy="529843"/>
          </a:xfrm>
        </p:spPr>
        <p:txBody>
          <a:bodyPr>
            <a:normAutofit/>
          </a:bodyPr>
          <a:lstStyle/>
          <a:p>
            <a:pPr algn="l"/>
            <a:r>
              <a:rPr lang="ja-JP" altLang="en-US" sz="2800" dirty="0" smtClean="0">
                <a:solidFill>
                  <a:srgbClr val="FF9900"/>
                </a:solidFill>
                <a:latin typeface="HGPｺﾞｼｯｸM" pitchFamily="50" charset="-128"/>
                <a:ea typeface="HGPｺﾞｼｯｸM" pitchFamily="50" charset="-128"/>
              </a:rPr>
              <a:t>ソフトウエアってどんなもの</a:t>
            </a:r>
            <a:r>
              <a:rPr lang="en-US" altLang="ja-JP" sz="2800" dirty="0" smtClean="0">
                <a:solidFill>
                  <a:srgbClr val="FF9900"/>
                </a:solidFill>
                <a:latin typeface="HGPｺﾞｼｯｸM" pitchFamily="50" charset="-128"/>
                <a:ea typeface="HGPｺﾞｼｯｸM" pitchFamily="50" charset="-128"/>
              </a:rPr>
              <a:t>?</a:t>
            </a:r>
            <a:r>
              <a:rPr lang="ja-JP" altLang="en-US" sz="2800" dirty="0" smtClean="0">
                <a:solidFill>
                  <a:srgbClr val="FF9900"/>
                </a:solidFill>
                <a:latin typeface="HGPｺﾞｼｯｸM" pitchFamily="50" charset="-128"/>
                <a:ea typeface="HGPｺﾞｼｯｸM" pitchFamily="50" charset="-128"/>
              </a:rPr>
              <a:t>➊</a:t>
            </a:r>
            <a:endParaRPr lang="ja-JP" altLang="en-US" sz="2800" dirty="0">
              <a:solidFill>
                <a:srgbClr val="FF9900"/>
              </a:solidFill>
              <a:latin typeface="HGPｺﾞｼｯｸM" pitchFamily="50" charset="-128"/>
              <a:ea typeface="HGPｺﾞｼｯｸM" pitchFamily="50" charset="-128"/>
            </a:endParaRPr>
          </a:p>
        </p:txBody>
      </p:sp>
      <p:pic>
        <p:nvPicPr>
          <p:cNvPr id="5" name="図 4"/>
          <p:cNvPicPr>
            <a:picLocks noChangeAspect="1"/>
          </p:cNvPicPr>
          <p:nvPr/>
        </p:nvPicPr>
        <p:blipFill rotWithShape="1">
          <a:blip r:embed="rId4" cstate="print">
            <a:extLst>
              <a:ext uri="{28A0092B-C50C-407E-A947-70E740481C1C}">
                <a14:useLocalDpi xmlns:a14="http://schemas.microsoft.com/office/drawing/2010/main" val="0"/>
              </a:ext>
            </a:extLst>
          </a:blip>
          <a:srcRect b="26167"/>
          <a:stretch/>
        </p:blipFill>
        <p:spPr>
          <a:xfrm>
            <a:off x="532580" y="1700760"/>
            <a:ext cx="4370653" cy="5157240"/>
          </a:xfrm>
          <a:prstGeom prst="rect">
            <a:avLst/>
          </a:prstGeom>
          <a:effectLst>
            <a:outerShdw blurRad="76200" dist="76200" dir="3600000" algn="tl" rotWithShape="0">
              <a:prstClr val="black">
                <a:alpha val="40000"/>
              </a:prstClr>
            </a:outerShdw>
          </a:effectLst>
        </p:spPr>
      </p:pic>
      <p:sp>
        <p:nvSpPr>
          <p:cNvPr id="15" name="タイトル 1"/>
          <p:cNvSpPr txBox="1">
            <a:spLocks/>
          </p:cNvSpPr>
          <p:nvPr/>
        </p:nvSpPr>
        <p:spPr>
          <a:xfrm>
            <a:off x="417496" y="980682"/>
            <a:ext cx="9077678" cy="792088"/>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5800" dirty="0" smtClean="0">
                <a:solidFill>
                  <a:schemeClr val="bg1"/>
                </a:solidFill>
                <a:effectLst>
                  <a:glow rad="139700">
                    <a:schemeClr val="accent1">
                      <a:satMod val="175000"/>
                      <a:alpha val="40000"/>
                    </a:schemeClr>
                  </a:glow>
                </a:effectLst>
                <a:latin typeface="HGP創英ﾌﾟﾚｾﾞﾝｽEB" pitchFamily="18" charset="-128"/>
                <a:ea typeface="HGP創英ﾌﾟﾚｾﾞﾝｽEB" pitchFamily="18" charset="-128"/>
                <a:cs typeface="ＭＳ Ｐゴシック"/>
              </a:rPr>
              <a:t>アプリケーションソフトウエア</a:t>
            </a:r>
            <a:endParaRPr lang="ja-JP" altLang="en-US" sz="5800" dirty="0">
              <a:solidFill>
                <a:schemeClr val="bg1"/>
              </a:solidFill>
              <a:effectLst>
                <a:glow rad="139700">
                  <a:schemeClr val="accent1">
                    <a:satMod val="175000"/>
                    <a:alpha val="40000"/>
                  </a:schemeClr>
                </a:glow>
              </a:effectLst>
              <a:latin typeface="HGP創英ﾌﾟﾚｾﾞﾝｽEB" pitchFamily="18" charset="-128"/>
              <a:ea typeface="HGP創英ﾌﾟﾚｾﾞﾝｽEB" pitchFamily="18" charset="-128"/>
            </a:endParaRPr>
          </a:p>
        </p:txBody>
      </p:sp>
      <p:grpSp>
        <p:nvGrpSpPr>
          <p:cNvPr id="22" name="グループ化 21"/>
          <p:cNvGrpSpPr/>
          <p:nvPr/>
        </p:nvGrpSpPr>
        <p:grpSpPr>
          <a:xfrm>
            <a:off x="4261836" y="2852920"/>
            <a:ext cx="2203374" cy="2160300"/>
            <a:chOff x="4261836" y="2852920"/>
            <a:chExt cx="2203374" cy="2160300"/>
          </a:xfrm>
          <a:solidFill>
            <a:srgbClr val="0070C0"/>
          </a:solidFill>
        </p:grpSpPr>
        <p:cxnSp>
          <p:nvCxnSpPr>
            <p:cNvPr id="4" name="直線コネクタ 3"/>
            <p:cNvCxnSpPr/>
            <p:nvPr/>
          </p:nvCxnSpPr>
          <p:spPr>
            <a:xfrm>
              <a:off x="4333846" y="2852920"/>
              <a:ext cx="1224136" cy="0"/>
            </a:xfrm>
            <a:prstGeom prst="line">
              <a:avLst/>
            </a:prstGeom>
            <a:grpFill/>
            <a:ln w="317500" cap="sq" cmpd="sng">
              <a:solidFill>
                <a:srgbClr val="0070C0"/>
              </a:solidFill>
              <a:miter lim="800000"/>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a:off x="4261836" y="5013220"/>
              <a:ext cx="1320907" cy="0"/>
            </a:xfrm>
            <a:prstGeom prst="line">
              <a:avLst/>
            </a:prstGeom>
            <a:grpFill/>
            <a:ln w="317500" cap="sq" cmpd="sng">
              <a:solidFill>
                <a:srgbClr val="0070C0"/>
              </a:solidFill>
              <a:miter lim="800000"/>
            </a:ln>
          </p:spPr>
          <p:style>
            <a:lnRef idx="1">
              <a:schemeClr val="accent1"/>
            </a:lnRef>
            <a:fillRef idx="0">
              <a:schemeClr val="accent1"/>
            </a:fillRef>
            <a:effectRef idx="0">
              <a:schemeClr val="accent1"/>
            </a:effectRef>
            <a:fontRef idx="minor">
              <a:schemeClr val="tx1"/>
            </a:fontRef>
          </p:style>
        </p:cxnSp>
        <p:sp>
          <p:nvSpPr>
            <p:cNvPr id="6" name="右矢印 5"/>
            <p:cNvSpPr/>
            <p:nvPr/>
          </p:nvSpPr>
          <p:spPr>
            <a:xfrm>
              <a:off x="5486802" y="3645008"/>
              <a:ext cx="978408" cy="576064"/>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p>
          </p:txBody>
        </p:sp>
        <p:cxnSp>
          <p:nvCxnSpPr>
            <p:cNvPr id="19" name="直線コネクタ 18"/>
            <p:cNvCxnSpPr/>
            <p:nvPr/>
          </p:nvCxnSpPr>
          <p:spPr>
            <a:xfrm>
              <a:off x="5620947" y="2852936"/>
              <a:ext cx="9079" cy="2160240"/>
            </a:xfrm>
            <a:prstGeom prst="line">
              <a:avLst/>
            </a:prstGeom>
            <a:grpFill/>
            <a:ln w="317500" cap="sq" cmpd="sng">
              <a:solidFill>
                <a:srgbClr val="0070C0"/>
              </a:solidFill>
              <a:miter lim="800000"/>
            </a:ln>
          </p:spPr>
          <p:style>
            <a:lnRef idx="1">
              <a:schemeClr val="accent1"/>
            </a:lnRef>
            <a:fillRef idx="0">
              <a:schemeClr val="accent1"/>
            </a:fillRef>
            <a:effectRef idx="0">
              <a:schemeClr val="accent1"/>
            </a:effectRef>
            <a:fontRef idx="minor">
              <a:schemeClr val="tx1"/>
            </a:fontRef>
          </p:style>
        </p:cxnSp>
      </p:grpSp>
      <p:pic>
        <p:nvPicPr>
          <p:cNvPr id="14" name="図 13" descr="洗濯機.38-38-.39c.gif"/>
          <p:cNvPicPr>
            <a:picLocks noChangeAspect="1"/>
          </p:cNvPicPr>
          <p:nvPr/>
        </p:nvPicPr>
        <p:blipFill rotWithShape="1">
          <a:blip r:embed="rId5"/>
          <a:srcRect l="6619" t="40981" r="15459" b="11109"/>
          <a:stretch/>
        </p:blipFill>
        <p:spPr>
          <a:xfrm>
            <a:off x="2288630" y="1916790"/>
            <a:ext cx="1995053" cy="2066320"/>
          </a:xfrm>
          <a:prstGeom prst="wedgeEllipseCallout">
            <a:avLst>
              <a:gd name="adj1" fmla="val -64449"/>
              <a:gd name="adj2" fmla="val 51353"/>
            </a:avLst>
          </a:prstGeom>
          <a:solidFill>
            <a:schemeClr val="bg1"/>
          </a:solidFill>
          <a:ln>
            <a:solidFill>
              <a:schemeClr val="tx2"/>
            </a:solidFill>
          </a:ln>
          <a:effectLst>
            <a:outerShdw blurRad="50800" dist="38100" dir="2700000">
              <a:srgbClr val="000000">
                <a:alpha val="43000"/>
              </a:srgbClr>
            </a:outerShdw>
          </a:effectLst>
        </p:spPr>
      </p:pic>
      <p:pic>
        <p:nvPicPr>
          <p:cNvPr id="17" name="図 16" descr="洗濯機.38-38-.39b.gif"/>
          <p:cNvPicPr>
            <a:picLocks noChangeAspect="1"/>
          </p:cNvPicPr>
          <p:nvPr/>
        </p:nvPicPr>
        <p:blipFill rotWithShape="1">
          <a:blip r:embed="rId6"/>
          <a:srcRect l="1589" t="29319" r="10902" b="19713"/>
          <a:stretch/>
        </p:blipFill>
        <p:spPr>
          <a:xfrm>
            <a:off x="2648680" y="4077090"/>
            <a:ext cx="2286000" cy="2286000"/>
          </a:xfrm>
          <a:prstGeom prst="wedgeEllipseCallout">
            <a:avLst>
              <a:gd name="adj1" fmla="val -62963"/>
              <a:gd name="adj2" fmla="val -35222"/>
            </a:avLst>
          </a:prstGeom>
          <a:solidFill>
            <a:schemeClr val="bg1"/>
          </a:solidFill>
          <a:ln>
            <a:solidFill>
              <a:schemeClr val="tx2"/>
            </a:solidFill>
          </a:ln>
          <a:effectLst>
            <a:outerShdw blurRad="50800" dist="38100" dir="2700000">
              <a:srgbClr val="000000">
                <a:alpha val="43000"/>
              </a:srgbClr>
            </a:outerShdw>
          </a:effectLst>
        </p:spPr>
      </p:pic>
      <p:sp>
        <p:nvSpPr>
          <p:cNvPr id="25" name="雲形吹き出し 24"/>
          <p:cNvSpPr/>
          <p:nvPr/>
        </p:nvSpPr>
        <p:spPr>
          <a:xfrm>
            <a:off x="6576178" y="3068950"/>
            <a:ext cx="2985462" cy="1694703"/>
          </a:xfrm>
          <a:prstGeom prst="cloudCallout">
            <a:avLst>
              <a:gd name="adj1" fmla="val 27706"/>
              <a:gd name="adj2" fmla="val -32364"/>
            </a:avLst>
          </a:prstGeom>
          <a:solidFill>
            <a:schemeClr val="tx2">
              <a:lumMod val="60000"/>
              <a:lumOff val="40000"/>
            </a:schemeClr>
          </a:solid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800" dirty="0"/>
          </a:p>
        </p:txBody>
      </p:sp>
      <p:sp>
        <p:nvSpPr>
          <p:cNvPr id="27" name="テキスト ボックス 26"/>
          <p:cNvSpPr txBox="1"/>
          <p:nvPr/>
        </p:nvSpPr>
        <p:spPr>
          <a:xfrm>
            <a:off x="6750435" y="3429000"/>
            <a:ext cx="2667185" cy="954107"/>
          </a:xfrm>
          <a:prstGeom prst="rect">
            <a:avLst/>
          </a:prstGeom>
          <a:noFill/>
        </p:spPr>
        <p:txBody>
          <a:bodyPr wrap="square" rtlCol="0">
            <a:spAutoFit/>
          </a:bodyPr>
          <a:lstStyle/>
          <a:p>
            <a:pPr algn="ctr"/>
            <a:r>
              <a:rPr kumimoji="1" lang="ja-JP" altLang="en-US" sz="2800" dirty="0" smtClean="0">
                <a:solidFill>
                  <a:schemeClr val="bg1"/>
                </a:solidFill>
                <a:latin typeface="HGP創英角ｺﾞｼｯｸUB" pitchFamily="50" charset="-128"/>
                <a:ea typeface="HGP創英角ｺﾞｼｯｸUB" pitchFamily="50" charset="-128"/>
              </a:rPr>
              <a:t>アプリケーションソフトウエア</a:t>
            </a:r>
          </a:p>
        </p:txBody>
      </p:sp>
      <p:sp>
        <p:nvSpPr>
          <p:cNvPr id="18"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3-3</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20" name="タイトル 1"/>
          <p:cNvSpPr txBox="1">
            <a:spLocks/>
          </p:cNvSpPr>
          <p:nvPr/>
        </p:nvSpPr>
        <p:spPr>
          <a:xfrm>
            <a:off x="6105160" y="116540"/>
            <a:ext cx="3240268" cy="252000"/>
          </a:xfrm>
          <a:prstGeom prst="rect">
            <a:avLst/>
          </a:prstGeom>
        </p:spPr>
        <p:txBody>
          <a:bodyPr vert="horz" lIns="91440" tIns="45720" rIns="91440" bIns="45720" rtlCol="0" anchor="ctr">
            <a:noAutofit/>
          </a:bodyPr>
          <a:lstStyle/>
          <a:p>
            <a:pPr algn="r">
              <a:spcBef>
                <a:spcPct val="0"/>
              </a:spcBef>
              <a:defRPr/>
            </a:pPr>
            <a:r>
              <a:rPr lang="en-US" altLang="ja-JP" sz="1600" dirty="0">
                <a:solidFill>
                  <a:schemeClr val="bg1">
                    <a:lumMod val="50000"/>
                  </a:schemeClr>
                </a:solidFill>
                <a:latin typeface="+mj-ea"/>
                <a:ea typeface="+mj-ea"/>
              </a:rPr>
              <a:t>【</a:t>
            </a:r>
            <a:r>
              <a:rPr lang="ja-JP" altLang="en-US" sz="1600" dirty="0">
                <a:solidFill>
                  <a:schemeClr val="bg1">
                    <a:lumMod val="50000"/>
                  </a:schemeClr>
                </a:solidFill>
                <a:latin typeface="+mj-ea"/>
                <a:ea typeface="+mj-ea"/>
              </a:rPr>
              <a:t>第３章</a:t>
            </a:r>
            <a:r>
              <a:rPr lang="en-US" altLang="ja-JP" sz="1600" dirty="0" smtClean="0">
                <a:solidFill>
                  <a:schemeClr val="bg1">
                    <a:lumMod val="50000"/>
                  </a:schemeClr>
                </a:solidFill>
                <a:latin typeface="+mj-ea"/>
                <a:ea typeface="+mj-ea"/>
              </a:rPr>
              <a:t>】</a:t>
            </a:r>
            <a:r>
              <a:rPr lang="en-US" altLang="ja-JP" sz="1600" dirty="0" smtClean="0">
                <a:solidFill>
                  <a:schemeClr val="bg1">
                    <a:lumMod val="50000"/>
                  </a:schemeClr>
                </a:solidFill>
                <a:latin typeface="HGP創英角ｺﾞｼｯｸUB" pitchFamily="50" charset="-128"/>
                <a:ea typeface="HGP創英角ｺﾞｼｯｸUB" pitchFamily="50" charset="-128"/>
                <a:cs typeface="+mj-cs"/>
              </a:rPr>
              <a:t>IT</a:t>
            </a:r>
            <a:r>
              <a:rPr lang="ja-JP" altLang="en-US" sz="1600" dirty="0" smtClean="0">
                <a:solidFill>
                  <a:schemeClr val="bg1">
                    <a:lumMod val="50000"/>
                  </a:schemeClr>
                </a:solidFill>
                <a:latin typeface="HGP創英角ｺﾞｼｯｸUB" pitchFamily="50" charset="-128"/>
                <a:ea typeface="HGP創英角ｺﾞｼｯｸUB" pitchFamily="50" charset="-128"/>
                <a:cs typeface="+mj-cs"/>
              </a:rPr>
              <a:t>のしくみを知ろう</a:t>
            </a:r>
            <a:endParaRPr kumimoji="1" lang="ja-JP" altLang="en-US" sz="1600" b="0" i="0" u="none" strike="noStrike" kern="1200" cap="none" spc="0" normalizeH="0" baseline="0" noProof="0" dirty="0">
              <a:ln>
                <a:noFill/>
              </a:ln>
              <a:solidFill>
                <a:schemeClr val="bg1">
                  <a:lumMod val="50000"/>
                </a:schemeClr>
              </a:solidFill>
              <a:effectLst/>
              <a:uLnTx/>
              <a:uFillTx/>
              <a:latin typeface="HGP創英角ｺﾞｼｯｸUB" pitchFamily="50" charset="-128"/>
              <a:ea typeface="HGP創英角ｺﾞｼｯｸUB" pitchFamily="50" charset="-128"/>
              <a:cs typeface="+mj-cs"/>
            </a:endParaRPr>
          </a:p>
        </p:txBody>
      </p:sp>
      <p:pic>
        <p:nvPicPr>
          <p:cNvPr id="21" name="図 20"/>
          <p:cNvPicPr>
            <a:picLocks noChangeAspect="1"/>
          </p:cNvPicPr>
          <p:nvPr/>
        </p:nvPicPr>
        <p:blipFill rotWithShape="1">
          <a:blip r:embed="rId7" cstate="print">
            <a:extLst>
              <a:ext uri="{28A0092B-C50C-407E-A947-70E740481C1C}">
                <a14:useLocalDpi xmlns:a14="http://schemas.microsoft.com/office/drawing/2010/main" val="0"/>
              </a:ext>
            </a:extLst>
          </a:blip>
          <a:srcRect l="54968" t="52874" r="19839" b="1129"/>
          <a:stretch/>
        </p:blipFill>
        <p:spPr>
          <a:xfrm>
            <a:off x="5241040" y="2348850"/>
            <a:ext cx="468866" cy="555171"/>
          </a:xfrm>
          <a:prstGeom prst="rect">
            <a:avLst/>
          </a:prstGeom>
          <a:effectLst>
            <a:outerShdw blurRad="38100" dist="38100" dir="8100000" algn="tl" rotWithShape="0">
              <a:prstClr val="black">
                <a:alpha val="40000"/>
              </a:prstClr>
            </a:outerShdw>
          </a:effectLst>
        </p:spPr>
      </p:pic>
      <p:pic>
        <p:nvPicPr>
          <p:cNvPr id="23" name="図 22"/>
          <p:cNvPicPr>
            <a:picLocks noChangeAspect="1"/>
          </p:cNvPicPr>
          <p:nvPr/>
        </p:nvPicPr>
        <p:blipFill rotWithShape="1">
          <a:blip r:embed="rId7" cstate="print">
            <a:extLst>
              <a:ext uri="{28A0092B-C50C-407E-A947-70E740481C1C}">
                <a14:useLocalDpi xmlns:a14="http://schemas.microsoft.com/office/drawing/2010/main" val="0"/>
              </a:ext>
            </a:extLst>
          </a:blip>
          <a:srcRect l="54968" t="52874" r="19839" b="1129"/>
          <a:stretch/>
        </p:blipFill>
        <p:spPr>
          <a:xfrm rot="16200000">
            <a:off x="5227244" y="3979973"/>
            <a:ext cx="468866" cy="555171"/>
          </a:xfrm>
          <a:prstGeom prst="rect">
            <a:avLst/>
          </a:prstGeom>
          <a:effectLst>
            <a:outerShdw blurRad="38100" dist="38100" dir="8100000" algn="tl" rotWithShape="0">
              <a:prstClr val="black">
                <a:alpha val="40000"/>
              </a:prstClr>
            </a:outerShdw>
          </a:effectLst>
        </p:spPr>
      </p:pic>
      <p:pic>
        <p:nvPicPr>
          <p:cNvPr id="24" name="図 23"/>
          <p:cNvPicPr>
            <a:picLocks noChangeAspect="1"/>
          </p:cNvPicPr>
          <p:nvPr/>
        </p:nvPicPr>
        <p:blipFill rotWithShape="1">
          <a:blip r:embed="rId7" cstate="print">
            <a:extLst>
              <a:ext uri="{28A0092B-C50C-407E-A947-70E740481C1C}">
                <a14:useLocalDpi xmlns:a14="http://schemas.microsoft.com/office/drawing/2010/main" val="0"/>
              </a:ext>
            </a:extLst>
          </a:blip>
          <a:srcRect l="28355" t="52874" r="46452" b="1129"/>
          <a:stretch/>
        </p:blipFill>
        <p:spPr>
          <a:xfrm>
            <a:off x="7849594" y="2547770"/>
            <a:ext cx="468866" cy="555171"/>
          </a:xfrm>
          <a:prstGeom prst="rect">
            <a:avLst/>
          </a:prstGeom>
          <a:effectLst>
            <a:outerShdw blurRad="38100" dist="38100" dir="8100000" algn="tl" rotWithShape="0">
              <a:prstClr val="black">
                <a:alpha val="40000"/>
              </a:prstClr>
            </a:outerShdw>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29054"/>
    </mc:Choice>
    <mc:Fallback xmlns="">
      <p:transition spd="slow" advTm="2905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250" fill="hold"/>
                                        <p:tgtEl>
                                          <p:spTgt spid="15"/>
                                        </p:tgtEl>
                                        <p:attrNameLst>
                                          <p:attrName>ppt_w</p:attrName>
                                        </p:attrNameLst>
                                      </p:cBhvr>
                                      <p:tavLst>
                                        <p:tav tm="0">
                                          <p:val>
                                            <p:fltVal val="0"/>
                                          </p:val>
                                        </p:tav>
                                        <p:tav tm="100000">
                                          <p:val>
                                            <p:strVal val="#ppt_w"/>
                                          </p:val>
                                        </p:tav>
                                      </p:tavLst>
                                    </p:anim>
                                    <p:anim calcmode="lin" valueType="num">
                                      <p:cBhvr>
                                        <p:cTn id="23" dur="1250" fill="hold"/>
                                        <p:tgtEl>
                                          <p:spTgt spid="15"/>
                                        </p:tgtEl>
                                        <p:attrNameLst>
                                          <p:attrName>ppt_h</p:attrName>
                                        </p:attrNameLst>
                                      </p:cBhvr>
                                      <p:tavLst>
                                        <p:tav tm="0">
                                          <p:val>
                                            <p:fltVal val="0"/>
                                          </p:val>
                                        </p:tav>
                                        <p:tav tm="100000">
                                          <p:val>
                                            <p:strVal val="#ppt_h"/>
                                          </p:val>
                                        </p:tav>
                                      </p:tavLst>
                                    </p:anim>
                                    <p:animEffect transition="in" filter="fade">
                                      <p:cBhvr>
                                        <p:cTn id="24" dur="125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125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8"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8)">
                                      <p:cBhvr>
                                        <p:cTn id="34" dur="10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8"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heel(8)">
                                      <p:cBhvr>
                                        <p:cTn id="39" dur="10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750"/>
                                        <p:tgtEl>
                                          <p:spTgt spid="22"/>
                                        </p:tgtEl>
                                      </p:cBhvr>
                                    </p:animEffect>
                                  </p:childTnLst>
                                </p:cTn>
                              </p:par>
                              <p:par>
                                <p:cTn id="45" presetID="2" presetClass="entr" presetSubtype="8"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750" fill="hold"/>
                                        <p:tgtEl>
                                          <p:spTgt spid="21"/>
                                        </p:tgtEl>
                                        <p:attrNameLst>
                                          <p:attrName>ppt_x</p:attrName>
                                        </p:attrNameLst>
                                      </p:cBhvr>
                                      <p:tavLst>
                                        <p:tav tm="0">
                                          <p:val>
                                            <p:strVal val="0-#ppt_w/2"/>
                                          </p:val>
                                        </p:tav>
                                        <p:tav tm="100000">
                                          <p:val>
                                            <p:strVal val="#ppt_x"/>
                                          </p:val>
                                        </p:tav>
                                      </p:tavLst>
                                    </p:anim>
                                    <p:anim calcmode="lin" valueType="num">
                                      <p:cBhvr additive="base">
                                        <p:cTn id="48" dur="75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down)">
                                      <p:cBhvr>
                                        <p:cTn id="53" dur="10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37" fill="hold" grpId="0"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arn(outVertical)">
                                      <p:cBhvr>
                                        <p:cTn id="58" dur="100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42"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barn(outHorizontal)">
                                      <p:cBhvr>
                                        <p:cTn id="63" dur="10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26" presetClass="emph" presetSubtype="0" fill="hold" grpId="1" nodeType="clickEffect">
                                  <p:stCondLst>
                                    <p:cond delay="0"/>
                                  </p:stCondLst>
                                  <p:childTnLst>
                                    <p:animEffect transition="out" filter="fade">
                                      <p:cBhvr>
                                        <p:cTn id="67" dur="1000" tmFilter="0, 0; .2, .5; .8, .5; 1, 0"/>
                                        <p:tgtEl>
                                          <p:spTgt spid="15"/>
                                        </p:tgtEl>
                                      </p:cBhvr>
                                    </p:animEffect>
                                    <p:animScale>
                                      <p:cBhvr>
                                        <p:cTn id="68" dur="500" autoRev="1" fill="hold"/>
                                        <p:tgtEl>
                                          <p:spTgt spid="15"/>
                                        </p:tgtEl>
                                      </p:cBhvr>
                                      <p:by x="105000" y="105000"/>
                                    </p:animScale>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5" grpId="1"/>
      <p:bldP spid="25" grpId="0" animBg="1"/>
      <p:bldP spid="27" grpId="0"/>
      <p:bldP spid="18" grpId="0" animBg="1"/>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p:cNvGrpSpPr/>
          <p:nvPr/>
        </p:nvGrpSpPr>
        <p:grpSpPr>
          <a:xfrm>
            <a:off x="344360" y="4221111"/>
            <a:ext cx="3939577" cy="2636890"/>
            <a:chOff x="344360" y="4221111"/>
            <a:chExt cx="3939577" cy="2636890"/>
          </a:xfrm>
        </p:grpSpPr>
        <p:pic>
          <p:nvPicPr>
            <p:cNvPr id="11" name="図 10"/>
            <p:cNvPicPr>
              <a:picLocks noChangeAspect="1"/>
            </p:cNvPicPr>
            <p:nvPr/>
          </p:nvPicPr>
          <p:blipFill rotWithShape="1">
            <a:blip r:embed="rId4" cstate="print">
              <a:extLst>
                <a:ext uri="{28A0092B-C50C-407E-A947-70E740481C1C}">
                  <a14:useLocalDpi xmlns:a14="http://schemas.microsoft.com/office/drawing/2010/main" val="0"/>
                </a:ext>
              </a:extLst>
            </a:blip>
            <a:srcRect l="10911" t="8321" r="6478" b="19665"/>
            <a:stretch/>
          </p:blipFill>
          <p:spPr>
            <a:xfrm>
              <a:off x="344360" y="4221111"/>
              <a:ext cx="3939577" cy="2636890"/>
            </a:xfrm>
            <a:prstGeom prst="rect">
              <a:avLst/>
            </a:prstGeom>
          </p:spPr>
        </p:pic>
        <p:pic>
          <p:nvPicPr>
            <p:cNvPr id="19" name="図 18" descr="3-4windowsロゴ.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5"/>
                <a:srcRect t="16207" r="-4202" b="61111"/>
                <a:stretch>
                  <a:fillRect/>
                </a:stretch>
              </p:blipFill>
            </mc:Choice>
            <mc:Fallback>
              <p:blipFill>
                <a:blip r:embed="rId6"/>
                <a:srcRect t="16207" r="-4202" b="61111"/>
                <a:stretch>
                  <a:fillRect/>
                </a:stretch>
              </p:blipFill>
            </mc:Fallback>
          </mc:AlternateContent>
          <p:spPr>
            <a:xfrm>
              <a:off x="1352500" y="4941210"/>
              <a:ext cx="1968506" cy="606369"/>
            </a:xfrm>
            <a:prstGeom prst="rect">
              <a:avLst/>
            </a:prstGeom>
          </p:spPr>
        </p:pic>
      </p:grpSp>
      <p:grpSp>
        <p:nvGrpSpPr>
          <p:cNvPr id="5" name="グループ化 4"/>
          <p:cNvGrpSpPr/>
          <p:nvPr/>
        </p:nvGrpSpPr>
        <p:grpSpPr>
          <a:xfrm>
            <a:off x="5622063" y="4221110"/>
            <a:ext cx="3939577" cy="2636890"/>
            <a:chOff x="5622063" y="4221110"/>
            <a:chExt cx="3939577" cy="2636890"/>
          </a:xfrm>
        </p:grpSpPr>
        <p:pic>
          <p:nvPicPr>
            <p:cNvPr id="27" name="図 26"/>
            <p:cNvPicPr>
              <a:picLocks noChangeAspect="1"/>
            </p:cNvPicPr>
            <p:nvPr/>
          </p:nvPicPr>
          <p:blipFill rotWithShape="1">
            <a:blip r:embed="rId4" cstate="print">
              <a:extLst>
                <a:ext uri="{28A0092B-C50C-407E-A947-70E740481C1C}">
                  <a14:useLocalDpi xmlns:a14="http://schemas.microsoft.com/office/drawing/2010/main" val="0"/>
                </a:ext>
              </a:extLst>
            </a:blip>
            <a:srcRect l="10911" t="8321" r="6478" b="19665"/>
            <a:stretch/>
          </p:blipFill>
          <p:spPr>
            <a:xfrm>
              <a:off x="5622063" y="4221110"/>
              <a:ext cx="3939577" cy="2636890"/>
            </a:xfrm>
            <a:prstGeom prst="rect">
              <a:avLst/>
            </a:prstGeom>
          </p:spPr>
        </p:pic>
        <p:pic>
          <p:nvPicPr>
            <p:cNvPr id="24" name="図 23" descr="3-4appleロゴ.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7"/>
                <a:srcRect t="17102" r="27395" b="57245"/>
                <a:stretch>
                  <a:fillRect/>
                </a:stretch>
              </p:blipFill>
            </mc:Choice>
            <mc:Fallback>
              <p:blipFill>
                <a:blip r:embed="rId8"/>
                <a:srcRect t="17102" r="27395" b="57245"/>
                <a:stretch>
                  <a:fillRect/>
                </a:stretch>
              </p:blipFill>
            </mc:Fallback>
          </mc:AlternateContent>
          <p:spPr>
            <a:xfrm>
              <a:off x="6965870" y="4953000"/>
              <a:ext cx="1371600" cy="685800"/>
            </a:xfrm>
            <a:prstGeom prst="rect">
              <a:avLst/>
            </a:prstGeom>
          </p:spPr>
        </p:pic>
      </p:grpSp>
      <p:sp>
        <p:nvSpPr>
          <p:cNvPr id="9" name="角丸四角形 8"/>
          <p:cNvSpPr/>
          <p:nvPr/>
        </p:nvSpPr>
        <p:spPr>
          <a:xfrm>
            <a:off x="813000" y="2132820"/>
            <a:ext cx="8280000" cy="1800000"/>
          </a:xfrm>
          <a:prstGeom prst="roundRect">
            <a:avLst/>
          </a:prstGeom>
          <a:gradFill flip="none" rotWithShape="1">
            <a:gsLst>
              <a:gs pos="0">
                <a:srgbClr val="9BD5E9">
                  <a:tint val="66000"/>
                  <a:satMod val="160000"/>
                </a:srgbClr>
              </a:gs>
              <a:gs pos="50000">
                <a:srgbClr val="9BD5E9">
                  <a:tint val="44500"/>
                  <a:satMod val="160000"/>
                </a:srgbClr>
              </a:gs>
              <a:gs pos="100000">
                <a:srgbClr val="9BD5E9">
                  <a:tint val="23500"/>
                  <a:satMod val="160000"/>
                </a:srgbClr>
              </a:gs>
            </a:gsLst>
            <a:lin ang="16200000" scaled="1"/>
            <a:tileRect/>
          </a:gradFill>
          <a:ln w="25400" cap="flat" cmpd="sng" algn="ctr">
            <a:solidFill>
              <a:srgbClr val="7CC8E5"/>
            </a:solidFill>
            <a:prstDash val="solid"/>
            <a:round/>
            <a:headEnd type="none" w="med" len="med"/>
            <a:tailEnd type="none" w="med" len="med"/>
          </a:ln>
          <a:effectLst>
            <a:outerShdw blurRad="76200" dist="76200" dir="36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3783449" y="2132820"/>
            <a:ext cx="2339102" cy="646331"/>
          </a:xfrm>
          <a:prstGeom prst="rect">
            <a:avLst/>
          </a:prstGeom>
          <a:noFill/>
        </p:spPr>
        <p:txBody>
          <a:bodyPr wrap="none" rtlCol="0">
            <a:spAutoFit/>
          </a:bodyPr>
          <a:lstStyle/>
          <a:p>
            <a:r>
              <a:rPr kumimoji="1" lang="ja-JP" altLang="en-US" sz="3600" b="1" dirty="0" smtClean="0">
                <a:ln w="31550" cmpd="sng">
                  <a:noFill/>
                  <a:prstDash val="solid"/>
                </a:ln>
                <a:solidFill>
                  <a:srgbClr val="0070C0"/>
                </a:solidFill>
                <a:effectLst>
                  <a:outerShdw blurRad="41275" dist="12700" dir="12000000" algn="tl" rotWithShape="0">
                    <a:srgbClr val="000000">
                      <a:alpha val="40000"/>
                    </a:srgbClr>
                  </a:outerShdw>
                </a:effectLst>
                <a:latin typeface="HGP創英ﾌﾟﾚｾﾞﾝｽEB" pitchFamily="18" charset="-128"/>
                <a:ea typeface="HGP創英ﾌﾟﾚｾﾞﾝｽEB" pitchFamily="18" charset="-128"/>
              </a:rPr>
              <a:t>ソフトウェア</a:t>
            </a:r>
            <a:endParaRPr kumimoji="1" lang="ja-JP" altLang="en-US" sz="3600" b="1" dirty="0">
              <a:ln w="31550" cmpd="sng">
                <a:noFill/>
                <a:prstDash val="solid"/>
              </a:ln>
              <a:solidFill>
                <a:srgbClr val="0070C0"/>
              </a:solidFill>
              <a:effectLst>
                <a:outerShdw blurRad="41275" dist="12700" dir="12000000" algn="tl" rotWithShape="0">
                  <a:srgbClr val="000000">
                    <a:alpha val="40000"/>
                  </a:srgbClr>
                </a:outerShdw>
              </a:effectLst>
              <a:latin typeface="HGP創英ﾌﾟﾚｾﾞﾝｽEB" pitchFamily="18" charset="-128"/>
              <a:ea typeface="HGP創英ﾌﾟﾚｾﾞﾝｽEB" pitchFamily="18" charset="-128"/>
            </a:endParaRPr>
          </a:p>
        </p:txBody>
      </p:sp>
      <p:sp>
        <p:nvSpPr>
          <p:cNvPr id="18" name="ドーナツ 17"/>
          <p:cNvSpPr/>
          <p:nvPr/>
        </p:nvSpPr>
        <p:spPr>
          <a:xfrm>
            <a:off x="3369230" y="4572000"/>
            <a:ext cx="3240000" cy="1260000"/>
          </a:xfrm>
          <a:prstGeom prst="donut">
            <a:avLst>
              <a:gd name="adj" fmla="val 7828"/>
            </a:avLst>
          </a:prstGeom>
          <a:solidFill>
            <a:schemeClr val="tx2">
              <a:lumMod val="60000"/>
              <a:lumOff val="40000"/>
            </a:schemeClr>
          </a:solidFill>
          <a:ln w="57150">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pic>
        <p:nvPicPr>
          <p:cNvPr id="22" name="図 21" descr="メールと地球マーク.gif"/>
          <p:cNvPicPr>
            <a:picLocks noChangeAspect="1"/>
          </p:cNvPicPr>
          <p:nvPr/>
        </p:nvPicPr>
        <p:blipFill>
          <a:blip r:embed="rId9"/>
          <a:srcRect l="19748" t="56251" r="-5828" b="-4268"/>
          <a:stretch>
            <a:fillRect/>
          </a:stretch>
        </p:blipFill>
        <p:spPr>
          <a:xfrm>
            <a:off x="4017274" y="5229250"/>
            <a:ext cx="1198505" cy="1123610"/>
          </a:xfrm>
          <a:prstGeom prst="rect">
            <a:avLst/>
          </a:prstGeom>
          <a:solidFill>
            <a:schemeClr val="bg1"/>
          </a:solidFill>
        </p:spPr>
      </p:pic>
      <p:pic>
        <p:nvPicPr>
          <p:cNvPr id="23" name="図 22" descr="メールと地球マーク.gif"/>
          <p:cNvPicPr>
            <a:picLocks noChangeAspect="1"/>
          </p:cNvPicPr>
          <p:nvPr/>
        </p:nvPicPr>
        <p:blipFill>
          <a:blip r:embed="rId9"/>
          <a:srcRect l="-5042" t="-3000" r="29412" b="70000"/>
          <a:stretch>
            <a:fillRect/>
          </a:stretch>
        </p:blipFill>
        <p:spPr>
          <a:xfrm>
            <a:off x="4953404" y="4221110"/>
            <a:ext cx="1092067" cy="800852"/>
          </a:xfrm>
          <a:prstGeom prst="rect">
            <a:avLst/>
          </a:prstGeom>
          <a:solidFill>
            <a:schemeClr val="bg1"/>
          </a:solidFill>
        </p:spPr>
      </p:pic>
      <p:sp>
        <p:nvSpPr>
          <p:cNvPr id="17" name="タイトル 1"/>
          <p:cNvSpPr txBox="1">
            <a:spLocks/>
          </p:cNvSpPr>
          <p:nvPr/>
        </p:nvSpPr>
        <p:spPr>
          <a:xfrm>
            <a:off x="1056486" y="450885"/>
            <a:ext cx="5035550" cy="52984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2800" dirty="0">
                <a:solidFill>
                  <a:srgbClr val="FF9900"/>
                </a:solidFill>
                <a:latin typeface="HGPｺﾞｼｯｸM" pitchFamily="50" charset="-128"/>
                <a:ea typeface="HGPｺﾞｼｯｸM" pitchFamily="50" charset="-128"/>
              </a:rPr>
              <a:t>ソフトウエアってどんなも</a:t>
            </a:r>
            <a:r>
              <a:rPr lang="ja-JP" altLang="en-US" sz="2800" dirty="0" smtClean="0">
                <a:solidFill>
                  <a:srgbClr val="FF9900"/>
                </a:solidFill>
                <a:latin typeface="HGPｺﾞｼｯｸM" pitchFamily="50" charset="-128"/>
                <a:ea typeface="HGPｺﾞｼｯｸM" pitchFamily="50" charset="-128"/>
              </a:rPr>
              <a:t>の</a:t>
            </a:r>
            <a:r>
              <a:rPr lang="en-US" altLang="ja-JP" sz="2800" dirty="0" smtClean="0">
                <a:solidFill>
                  <a:srgbClr val="FF9900"/>
                </a:solidFill>
                <a:latin typeface="HGPｺﾞｼｯｸM" pitchFamily="50" charset="-128"/>
                <a:ea typeface="HGPｺﾞｼｯｸM" pitchFamily="50" charset="-128"/>
              </a:rPr>
              <a:t>?</a:t>
            </a:r>
            <a:r>
              <a:rPr lang="ja-JP" altLang="en-US" sz="2800" dirty="0" smtClean="0">
                <a:solidFill>
                  <a:srgbClr val="FF9900"/>
                </a:solidFill>
                <a:latin typeface="HGPｺﾞｼｯｸM" pitchFamily="50" charset="-128"/>
                <a:ea typeface="HGPｺﾞｼｯｸM" pitchFamily="50" charset="-128"/>
              </a:rPr>
              <a:t>➋</a:t>
            </a:r>
            <a:endParaRPr lang="ja-JP" altLang="en-US" sz="2800" dirty="0">
              <a:solidFill>
                <a:srgbClr val="FF9900"/>
              </a:solidFill>
              <a:latin typeface="HGPｺﾞｼｯｸM" pitchFamily="50" charset="-128"/>
              <a:ea typeface="HGPｺﾞｼｯｸM" pitchFamily="50" charset="-128"/>
            </a:endParaRPr>
          </a:p>
        </p:txBody>
      </p:sp>
      <p:sp>
        <p:nvSpPr>
          <p:cNvPr id="25" name="タイトル 1"/>
          <p:cNvSpPr txBox="1">
            <a:spLocks/>
          </p:cNvSpPr>
          <p:nvPr/>
        </p:nvSpPr>
        <p:spPr>
          <a:xfrm>
            <a:off x="417496" y="914786"/>
            <a:ext cx="9077678" cy="8579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6600" spc="300" dirty="0" smtClean="0">
                <a:solidFill>
                  <a:schemeClr val="bg1"/>
                </a:solidFill>
                <a:effectLst>
                  <a:glow rad="139700">
                    <a:schemeClr val="accent1">
                      <a:satMod val="175000"/>
                      <a:alpha val="40000"/>
                    </a:schemeClr>
                  </a:glow>
                </a:effectLst>
                <a:latin typeface="HGP創英ﾌﾟﾚｾﾞﾝｽEB" pitchFamily="18" charset="-128"/>
                <a:ea typeface="HGP創英ﾌﾟﾚｾﾞﾝｽEB" pitchFamily="18" charset="-128"/>
                <a:cs typeface="ＭＳ Ｐゴシック"/>
              </a:rPr>
              <a:t>システムソフトウエア</a:t>
            </a:r>
            <a:endParaRPr lang="ja-JP" altLang="en-US" sz="6600" spc="300" dirty="0">
              <a:solidFill>
                <a:schemeClr val="bg1"/>
              </a:solidFill>
              <a:effectLst>
                <a:glow rad="139700">
                  <a:schemeClr val="accent1">
                    <a:satMod val="175000"/>
                    <a:alpha val="40000"/>
                  </a:schemeClr>
                </a:glow>
              </a:effectLst>
              <a:latin typeface="HGP創英ﾌﾟﾚｾﾞﾝｽEB" pitchFamily="18" charset="-128"/>
              <a:ea typeface="HGP創英ﾌﾟﾚｾﾞﾝｽEB" pitchFamily="18" charset="-128"/>
            </a:endParaRPr>
          </a:p>
        </p:txBody>
      </p:sp>
      <p:sp>
        <p:nvSpPr>
          <p:cNvPr id="20"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3-4</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26" name="タイトル 1"/>
          <p:cNvSpPr txBox="1">
            <a:spLocks/>
          </p:cNvSpPr>
          <p:nvPr/>
        </p:nvSpPr>
        <p:spPr>
          <a:xfrm>
            <a:off x="6105160" y="116540"/>
            <a:ext cx="3240268" cy="252000"/>
          </a:xfrm>
          <a:prstGeom prst="rect">
            <a:avLst/>
          </a:prstGeom>
        </p:spPr>
        <p:txBody>
          <a:bodyPr vert="horz" lIns="91440" tIns="45720" rIns="91440" bIns="45720" rtlCol="0" anchor="ctr">
            <a:noAutofit/>
          </a:bodyPr>
          <a:lstStyle/>
          <a:p>
            <a:pPr algn="r">
              <a:spcBef>
                <a:spcPct val="0"/>
              </a:spcBef>
              <a:defRPr/>
            </a:pPr>
            <a:r>
              <a:rPr lang="en-US" altLang="ja-JP" sz="1600" dirty="0">
                <a:solidFill>
                  <a:schemeClr val="bg1">
                    <a:lumMod val="50000"/>
                  </a:schemeClr>
                </a:solidFill>
                <a:latin typeface="+mj-ea"/>
                <a:ea typeface="+mj-ea"/>
              </a:rPr>
              <a:t>【</a:t>
            </a:r>
            <a:r>
              <a:rPr lang="ja-JP" altLang="en-US" sz="1600" dirty="0">
                <a:solidFill>
                  <a:schemeClr val="bg1">
                    <a:lumMod val="50000"/>
                  </a:schemeClr>
                </a:solidFill>
                <a:latin typeface="+mj-ea"/>
                <a:ea typeface="+mj-ea"/>
              </a:rPr>
              <a:t>第３章</a:t>
            </a:r>
            <a:r>
              <a:rPr lang="en-US" altLang="ja-JP" sz="1600" dirty="0" smtClean="0">
                <a:solidFill>
                  <a:schemeClr val="bg1">
                    <a:lumMod val="50000"/>
                  </a:schemeClr>
                </a:solidFill>
                <a:latin typeface="+mj-ea"/>
                <a:ea typeface="+mj-ea"/>
              </a:rPr>
              <a:t>】</a:t>
            </a:r>
            <a:r>
              <a:rPr lang="en-US" altLang="ja-JP" sz="1600" dirty="0" smtClean="0">
                <a:solidFill>
                  <a:schemeClr val="bg1">
                    <a:lumMod val="50000"/>
                  </a:schemeClr>
                </a:solidFill>
                <a:latin typeface="HGP創英角ｺﾞｼｯｸUB" pitchFamily="50" charset="-128"/>
                <a:ea typeface="HGP創英角ｺﾞｼｯｸUB" pitchFamily="50" charset="-128"/>
                <a:cs typeface="+mj-cs"/>
              </a:rPr>
              <a:t>IT</a:t>
            </a:r>
            <a:r>
              <a:rPr lang="ja-JP" altLang="en-US" sz="1600" dirty="0" smtClean="0">
                <a:solidFill>
                  <a:schemeClr val="bg1">
                    <a:lumMod val="50000"/>
                  </a:schemeClr>
                </a:solidFill>
                <a:latin typeface="HGP創英角ｺﾞｼｯｸUB" pitchFamily="50" charset="-128"/>
                <a:ea typeface="HGP創英角ｺﾞｼｯｸUB" pitchFamily="50" charset="-128"/>
                <a:cs typeface="+mj-cs"/>
              </a:rPr>
              <a:t>のしくみを知ろう</a:t>
            </a:r>
            <a:endParaRPr kumimoji="1" lang="ja-JP" altLang="en-US" sz="1600" b="0" i="0" u="none" strike="noStrike" kern="1200" cap="none" spc="0" normalizeH="0" baseline="0" noProof="0" dirty="0">
              <a:ln>
                <a:noFill/>
              </a:ln>
              <a:solidFill>
                <a:schemeClr val="bg1">
                  <a:lumMod val="50000"/>
                </a:schemeClr>
              </a:solidFill>
              <a:effectLst/>
              <a:uLnTx/>
              <a:uFillTx/>
              <a:latin typeface="HGP創英角ｺﾞｼｯｸUB" pitchFamily="50" charset="-128"/>
              <a:ea typeface="HGP創英角ｺﾞｼｯｸUB" pitchFamily="50" charset="-128"/>
              <a:cs typeface="+mj-cs"/>
            </a:endParaRPr>
          </a:p>
        </p:txBody>
      </p:sp>
      <p:sp>
        <p:nvSpPr>
          <p:cNvPr id="28" name="雲形吹き出し 27"/>
          <p:cNvSpPr/>
          <p:nvPr/>
        </p:nvSpPr>
        <p:spPr>
          <a:xfrm>
            <a:off x="1352500" y="2636890"/>
            <a:ext cx="2736380" cy="1224169"/>
          </a:xfrm>
          <a:prstGeom prst="cloudCallout">
            <a:avLst>
              <a:gd name="adj1" fmla="val 27706"/>
              <a:gd name="adj2" fmla="val -32364"/>
            </a:avLst>
          </a:prstGeom>
          <a:solidFill>
            <a:schemeClr val="tx2">
              <a:lumMod val="60000"/>
              <a:lumOff val="40000"/>
            </a:schemeClr>
          </a:solid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800" dirty="0"/>
          </a:p>
        </p:txBody>
      </p:sp>
      <p:sp>
        <p:nvSpPr>
          <p:cNvPr id="30" name="タイトル 1"/>
          <p:cNvSpPr txBox="1">
            <a:spLocks/>
          </p:cNvSpPr>
          <p:nvPr/>
        </p:nvSpPr>
        <p:spPr>
          <a:xfrm>
            <a:off x="1496520" y="2852920"/>
            <a:ext cx="2520350" cy="8178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nSpc>
                <a:spcPts val="2400"/>
              </a:lnSpc>
            </a:pPr>
            <a:r>
              <a:rPr lang="ja-JP" altLang="en-US" sz="2400" dirty="0">
                <a:solidFill>
                  <a:schemeClr val="bg1"/>
                </a:solidFill>
                <a:latin typeface="HGPｺﾞｼｯｸM" pitchFamily="50" charset="-128"/>
                <a:ea typeface="HGPｺﾞｼｯｸM" pitchFamily="50" charset="-128"/>
              </a:rPr>
              <a:t>アプリケーション</a:t>
            </a:r>
            <a:endParaRPr lang="en-US" altLang="ja-JP" sz="2400" dirty="0">
              <a:solidFill>
                <a:schemeClr val="bg1"/>
              </a:solidFill>
              <a:latin typeface="HGPｺﾞｼｯｸM" pitchFamily="50" charset="-128"/>
              <a:ea typeface="HGPｺﾞｼｯｸM" pitchFamily="50" charset="-128"/>
            </a:endParaRPr>
          </a:p>
          <a:p>
            <a:pPr>
              <a:lnSpc>
                <a:spcPts val="2400"/>
              </a:lnSpc>
            </a:pPr>
            <a:r>
              <a:rPr lang="ja-JP" altLang="en-US" sz="2400" dirty="0" smtClean="0">
                <a:solidFill>
                  <a:schemeClr val="bg1"/>
                </a:solidFill>
                <a:latin typeface="HGPｺﾞｼｯｸM" pitchFamily="50" charset="-128"/>
                <a:ea typeface="HGPｺﾞｼｯｸM" pitchFamily="50" charset="-128"/>
              </a:rPr>
              <a:t>ソフトウエア</a:t>
            </a:r>
            <a:endParaRPr lang="ja-JP" altLang="en-US" sz="2400" dirty="0">
              <a:solidFill>
                <a:schemeClr val="bg1"/>
              </a:solidFill>
              <a:latin typeface="HGPｺﾞｼｯｸM" pitchFamily="50" charset="-128"/>
              <a:ea typeface="HGPｺﾞｼｯｸM" pitchFamily="50" charset="-128"/>
            </a:endParaRPr>
          </a:p>
        </p:txBody>
      </p:sp>
      <p:sp>
        <p:nvSpPr>
          <p:cNvPr id="32" name="雲形吹き出し 31"/>
          <p:cNvSpPr/>
          <p:nvPr/>
        </p:nvSpPr>
        <p:spPr>
          <a:xfrm>
            <a:off x="5745110" y="2636890"/>
            <a:ext cx="2769432" cy="1224169"/>
          </a:xfrm>
          <a:prstGeom prst="cloudCallout">
            <a:avLst>
              <a:gd name="adj1" fmla="val 27706"/>
              <a:gd name="adj2" fmla="val -32364"/>
            </a:avLst>
          </a:prstGeom>
          <a:solidFill>
            <a:schemeClr val="tx2">
              <a:lumMod val="60000"/>
              <a:lumOff val="40000"/>
            </a:schemeClr>
          </a:solid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800" dirty="0"/>
          </a:p>
        </p:txBody>
      </p:sp>
      <p:sp>
        <p:nvSpPr>
          <p:cNvPr id="31" name="タイトル 1"/>
          <p:cNvSpPr txBox="1">
            <a:spLocks/>
          </p:cNvSpPr>
          <p:nvPr/>
        </p:nvSpPr>
        <p:spPr>
          <a:xfrm>
            <a:off x="5817120" y="2852920"/>
            <a:ext cx="2592360" cy="8178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nSpc>
                <a:spcPts val="2400"/>
              </a:lnSpc>
            </a:pPr>
            <a:r>
              <a:rPr lang="ja-JP" altLang="en-US" sz="2400" dirty="0" smtClean="0">
                <a:solidFill>
                  <a:schemeClr val="bg1"/>
                </a:solidFill>
                <a:latin typeface="HGPｺﾞｼｯｸM" pitchFamily="50" charset="-128"/>
                <a:ea typeface="HGPｺﾞｼｯｸM" pitchFamily="50" charset="-128"/>
              </a:rPr>
              <a:t>システム</a:t>
            </a:r>
            <a:endParaRPr lang="en-US" altLang="ja-JP" sz="2400" dirty="0" smtClean="0">
              <a:solidFill>
                <a:schemeClr val="bg1"/>
              </a:solidFill>
              <a:latin typeface="HGPｺﾞｼｯｸM" pitchFamily="50" charset="-128"/>
              <a:ea typeface="HGPｺﾞｼｯｸM" pitchFamily="50" charset="-128"/>
            </a:endParaRPr>
          </a:p>
          <a:p>
            <a:pPr>
              <a:lnSpc>
                <a:spcPts val="2400"/>
              </a:lnSpc>
            </a:pPr>
            <a:r>
              <a:rPr lang="ja-JP" altLang="en-US" sz="2400" dirty="0" smtClean="0">
                <a:solidFill>
                  <a:schemeClr val="bg1"/>
                </a:solidFill>
                <a:latin typeface="HGPｺﾞｼｯｸM" pitchFamily="50" charset="-128"/>
                <a:ea typeface="HGPｺﾞｼｯｸM" pitchFamily="50" charset="-128"/>
              </a:rPr>
              <a:t>ソフトウエア</a:t>
            </a:r>
            <a:endParaRPr lang="ja-JP" altLang="en-US" sz="2400" dirty="0">
              <a:solidFill>
                <a:schemeClr val="bg1"/>
              </a:solidFill>
              <a:latin typeface="HGPｺﾞｼｯｸM" pitchFamily="50" charset="-128"/>
              <a:ea typeface="HGPｺﾞｼｯｸM" pitchFamily="50" charset="-128"/>
            </a:endParaRPr>
          </a:p>
        </p:txBody>
      </p:sp>
      <p:pic>
        <p:nvPicPr>
          <p:cNvPr id="21" name="図 20"/>
          <p:cNvPicPr>
            <a:picLocks noChangeAspect="1"/>
          </p:cNvPicPr>
          <p:nvPr/>
        </p:nvPicPr>
        <p:blipFill rotWithShape="1">
          <a:blip r:embed="rId10" cstate="print">
            <a:extLst>
              <a:ext uri="{28A0092B-C50C-407E-A947-70E740481C1C}">
                <a14:useLocalDpi xmlns:a14="http://schemas.microsoft.com/office/drawing/2010/main" val="0"/>
              </a:ext>
            </a:extLst>
          </a:blip>
          <a:srcRect l="28355" t="52874" r="46452" b="1129"/>
          <a:stretch/>
        </p:blipFill>
        <p:spPr>
          <a:xfrm>
            <a:off x="2432650" y="2348850"/>
            <a:ext cx="468866" cy="555171"/>
          </a:xfrm>
          <a:prstGeom prst="rect">
            <a:avLst/>
          </a:prstGeom>
          <a:effectLst>
            <a:outerShdw blurRad="38100" dist="38100" dir="3600000" algn="tl" rotWithShape="0">
              <a:prstClr val="black">
                <a:alpha val="40000"/>
              </a:prstClr>
            </a:outerShdw>
          </a:effectLst>
        </p:spPr>
      </p:pic>
      <p:pic>
        <p:nvPicPr>
          <p:cNvPr id="29" name="図 28"/>
          <p:cNvPicPr>
            <a:picLocks noChangeAspect="1"/>
          </p:cNvPicPr>
          <p:nvPr/>
        </p:nvPicPr>
        <p:blipFill rotWithShape="1">
          <a:blip r:embed="rId10" cstate="print">
            <a:extLst>
              <a:ext uri="{28A0092B-C50C-407E-A947-70E740481C1C}">
                <a14:useLocalDpi xmlns:a14="http://schemas.microsoft.com/office/drawing/2010/main" val="0"/>
              </a:ext>
            </a:extLst>
          </a:blip>
          <a:srcRect l="54968" t="789" r="19839" b="53214"/>
          <a:stretch/>
        </p:blipFill>
        <p:spPr>
          <a:xfrm>
            <a:off x="6897270" y="2348850"/>
            <a:ext cx="468866" cy="555171"/>
          </a:xfrm>
          <a:prstGeom prst="rect">
            <a:avLst/>
          </a:prstGeom>
          <a:effectLst>
            <a:outerShdw blurRad="38100" dist="38100" dir="3600000" algn="tl" rotWithShape="0">
              <a:prstClr val="black">
                <a:alpha val="40000"/>
              </a:prstClr>
            </a:outerShdw>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41410"/>
    </mc:Choice>
    <mc:Fallback xmlns="">
      <p:transition spd="slow" advTm="4141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750" fill="hold"/>
                                        <p:tgtEl>
                                          <p:spTgt spid="25"/>
                                        </p:tgtEl>
                                        <p:attrNameLst>
                                          <p:attrName>ppt_w</p:attrName>
                                        </p:attrNameLst>
                                      </p:cBhvr>
                                      <p:tavLst>
                                        <p:tav tm="0">
                                          <p:val>
                                            <p:fltVal val="0"/>
                                          </p:val>
                                        </p:tav>
                                        <p:tav tm="100000">
                                          <p:val>
                                            <p:strVal val="#ppt_w"/>
                                          </p:val>
                                        </p:tav>
                                      </p:tavLst>
                                    </p:anim>
                                    <p:anim calcmode="lin" valueType="num">
                                      <p:cBhvr>
                                        <p:cTn id="23" dur="750" fill="hold"/>
                                        <p:tgtEl>
                                          <p:spTgt spid="25"/>
                                        </p:tgtEl>
                                        <p:attrNameLst>
                                          <p:attrName>ppt_h</p:attrName>
                                        </p:attrNameLst>
                                      </p:cBhvr>
                                      <p:tavLst>
                                        <p:tav tm="0">
                                          <p:val>
                                            <p:fltVal val="0"/>
                                          </p:val>
                                        </p:tav>
                                        <p:tav tm="100000">
                                          <p:val>
                                            <p:strVal val="#ppt_h"/>
                                          </p:val>
                                        </p:tav>
                                      </p:tavLst>
                                    </p:anim>
                                    <p:animEffect transition="in" filter="fade">
                                      <p:cBhvr>
                                        <p:cTn id="24" dur="75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37"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outVertical)">
                                      <p:cBhvr>
                                        <p:cTn id="29" dur="75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37"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barn(outVertical)">
                                      <p:cBhvr>
                                        <p:cTn id="34" dur="10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1000"/>
                                        <p:tgtEl>
                                          <p:spTgt spid="30"/>
                                        </p:tgtEl>
                                      </p:cBhvr>
                                    </p:animEffect>
                                  </p:childTnLst>
                                </p:cTn>
                              </p:par>
                              <p:par>
                                <p:cTn id="47" presetID="42"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750"/>
                                        <p:tgtEl>
                                          <p:spTgt spid="21"/>
                                        </p:tgtEl>
                                      </p:cBhvr>
                                    </p:animEffect>
                                    <p:anim calcmode="lin" valueType="num">
                                      <p:cBhvr>
                                        <p:cTn id="50" dur="750" fill="hold"/>
                                        <p:tgtEl>
                                          <p:spTgt spid="21"/>
                                        </p:tgtEl>
                                        <p:attrNameLst>
                                          <p:attrName>ppt_x</p:attrName>
                                        </p:attrNameLst>
                                      </p:cBhvr>
                                      <p:tavLst>
                                        <p:tav tm="0">
                                          <p:val>
                                            <p:strVal val="#ppt_x"/>
                                          </p:val>
                                        </p:tav>
                                        <p:tav tm="100000">
                                          <p:val>
                                            <p:strVal val="#ppt_x"/>
                                          </p:val>
                                        </p:tav>
                                      </p:tavLst>
                                    </p:anim>
                                    <p:anim calcmode="lin" valueType="num">
                                      <p:cBhvr>
                                        <p:cTn id="51" dur="75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outVertical)">
                                      <p:cBhvr>
                                        <p:cTn id="56" dur="10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up)">
                                      <p:cBhvr>
                                        <p:cTn id="61" dur="1000"/>
                                        <p:tgtEl>
                                          <p:spTgt spid="31"/>
                                        </p:tgtEl>
                                      </p:cBhvr>
                                    </p:animEffect>
                                  </p:childTnLst>
                                </p:cTn>
                              </p:par>
                              <p:par>
                                <p:cTn id="62" presetID="42" presetClass="entr" presetSubtype="0" fill="hold"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750"/>
                                        <p:tgtEl>
                                          <p:spTgt spid="29"/>
                                        </p:tgtEl>
                                      </p:cBhvr>
                                    </p:animEffect>
                                    <p:anim calcmode="lin" valueType="num">
                                      <p:cBhvr>
                                        <p:cTn id="65" dur="750" fill="hold"/>
                                        <p:tgtEl>
                                          <p:spTgt spid="29"/>
                                        </p:tgtEl>
                                        <p:attrNameLst>
                                          <p:attrName>ppt_x</p:attrName>
                                        </p:attrNameLst>
                                      </p:cBhvr>
                                      <p:tavLst>
                                        <p:tav tm="0">
                                          <p:val>
                                            <p:strVal val="#ppt_x"/>
                                          </p:val>
                                        </p:tav>
                                        <p:tav tm="100000">
                                          <p:val>
                                            <p:strVal val="#ppt_x"/>
                                          </p:val>
                                        </p:tav>
                                      </p:tavLst>
                                    </p:anim>
                                    <p:anim calcmode="lin" valueType="num">
                                      <p:cBhvr>
                                        <p:cTn id="66" dur="75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1000" fill="hold"/>
                                        <p:tgtEl>
                                          <p:spTgt spid="4"/>
                                        </p:tgtEl>
                                        <p:attrNameLst>
                                          <p:attrName>ppt_x</p:attrName>
                                        </p:attrNameLst>
                                      </p:cBhvr>
                                      <p:tavLst>
                                        <p:tav tm="0">
                                          <p:val>
                                            <p:strVal val="#ppt_x"/>
                                          </p:val>
                                        </p:tav>
                                        <p:tav tm="100000">
                                          <p:val>
                                            <p:strVal val="#ppt_x"/>
                                          </p:val>
                                        </p:tav>
                                      </p:tavLst>
                                    </p:anim>
                                    <p:anim calcmode="lin" valueType="num">
                                      <p:cBhvr additive="base">
                                        <p:cTn id="72"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5"/>
                                        </p:tgtEl>
                                        <p:attrNameLst>
                                          <p:attrName>style.visibility</p:attrName>
                                        </p:attrNameLst>
                                      </p:cBhvr>
                                      <p:to>
                                        <p:strVal val="visible"/>
                                      </p:to>
                                    </p:set>
                                    <p:anim calcmode="lin" valueType="num">
                                      <p:cBhvr additive="base">
                                        <p:cTn id="77" dur="1000" fill="hold"/>
                                        <p:tgtEl>
                                          <p:spTgt spid="5"/>
                                        </p:tgtEl>
                                        <p:attrNameLst>
                                          <p:attrName>ppt_x</p:attrName>
                                        </p:attrNameLst>
                                      </p:cBhvr>
                                      <p:tavLst>
                                        <p:tav tm="0">
                                          <p:val>
                                            <p:strVal val="#ppt_x"/>
                                          </p:val>
                                        </p:tav>
                                        <p:tav tm="100000">
                                          <p:val>
                                            <p:strVal val="#ppt_x"/>
                                          </p:val>
                                        </p:tav>
                                      </p:tavLst>
                                    </p:anim>
                                    <p:anim calcmode="lin" valueType="num">
                                      <p:cBhvr additive="base">
                                        <p:cTn id="7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6" presetClass="entr" presetSubtype="37" fill="hold" nodeType="click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barn(outVertical)">
                                      <p:cBhvr>
                                        <p:cTn id="83" dur="750"/>
                                        <p:tgtEl>
                                          <p:spTgt spid="23"/>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37" fill="hold" nodeType="click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barn(outVertical)">
                                      <p:cBhvr>
                                        <p:cTn id="88" dur="750"/>
                                        <p:tgtEl>
                                          <p:spTgt spid="22"/>
                                        </p:tgtEl>
                                      </p:cBhvr>
                                    </p:animEffect>
                                  </p:childTnLst>
                                </p:cTn>
                              </p:par>
                            </p:childTnLst>
                          </p:cTn>
                        </p:par>
                      </p:childTnLst>
                    </p:cTn>
                  </p:par>
                  <p:par>
                    <p:cTn id="89" fill="hold">
                      <p:stCondLst>
                        <p:cond delay="indefinite"/>
                      </p:stCondLst>
                      <p:childTnLst>
                        <p:par>
                          <p:cTn id="90" fill="hold">
                            <p:stCondLst>
                              <p:cond delay="0"/>
                            </p:stCondLst>
                            <p:childTnLst>
                              <p:par>
                                <p:cTn id="91" presetID="21" presetClass="entr" presetSubtype="1" fill="hold" grpId="0" nodeType="click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wheel(1)">
                                      <p:cBhvr>
                                        <p:cTn id="93" dur="2000"/>
                                        <p:tgtEl>
                                          <p:spTgt spid="18"/>
                                        </p:tgtEl>
                                      </p:cBhvr>
                                    </p:animEffect>
                                  </p:childTnLst>
                                </p:cTn>
                              </p:par>
                            </p:childTnLst>
                          </p:cTn>
                        </p:par>
                      </p:childTnLst>
                    </p:cTn>
                  </p:par>
                  <p:par>
                    <p:cTn id="94" fill="hold">
                      <p:stCondLst>
                        <p:cond delay="indefinite"/>
                      </p:stCondLst>
                      <p:childTnLst>
                        <p:par>
                          <p:cTn id="95" fill="hold">
                            <p:stCondLst>
                              <p:cond delay="0"/>
                            </p:stCondLst>
                            <p:childTnLst>
                              <p:par>
                                <p:cTn id="96" presetID="21" presetClass="entr" presetSubtype="1" fill="hold" grpId="1"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heel(1)">
                                      <p:cBhvr>
                                        <p:cTn id="98"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p:bldP spid="18" grpId="0" animBg="1"/>
      <p:bldP spid="18" grpId="1" animBg="1"/>
      <p:bldP spid="17" grpId="0"/>
      <p:bldP spid="25" grpId="0"/>
      <p:bldP spid="20" grpId="0" animBg="1"/>
      <p:bldP spid="26" grpId="0"/>
      <p:bldP spid="28" grpId="0" animBg="1"/>
      <p:bldP spid="30" grpId="0"/>
      <p:bldP spid="32" grpId="0" animBg="1"/>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4">
            <a:extLst>
              <a:ext uri="{28A0092B-C50C-407E-A947-70E740481C1C}">
                <a14:useLocalDpi xmlns:a14="http://schemas.microsoft.com/office/drawing/2010/main" val="0"/>
              </a:ext>
            </a:extLst>
          </a:blip>
          <a:srcRect l="6565" t="3167" r="3126" b="18681"/>
          <a:stretch/>
        </p:blipFill>
        <p:spPr>
          <a:xfrm>
            <a:off x="1" y="0"/>
            <a:ext cx="9906000" cy="6858000"/>
          </a:xfrm>
          <a:prstGeom prst="rect">
            <a:avLst/>
          </a:prstGeom>
        </p:spPr>
      </p:pic>
      <p:sp>
        <p:nvSpPr>
          <p:cNvPr id="24" name="正方形/長方形 23"/>
          <p:cNvSpPr/>
          <p:nvPr/>
        </p:nvSpPr>
        <p:spPr>
          <a:xfrm>
            <a:off x="-1" y="0"/>
            <a:ext cx="9906000" cy="6858000"/>
          </a:xfrm>
          <a:prstGeom prst="rect">
            <a:avLst/>
          </a:prstGeom>
          <a:gradFill flip="none" rotWithShape="1">
            <a:gsLst>
              <a:gs pos="63000">
                <a:schemeClr val="accent1">
                  <a:shade val="30000"/>
                  <a:satMod val="115000"/>
                  <a:lumMod val="0"/>
                  <a:lumOff val="100000"/>
                  <a:alpha val="0"/>
                </a:schemeClr>
              </a:gs>
              <a:gs pos="82000">
                <a:schemeClr val="accent1">
                  <a:shade val="67500"/>
                  <a:satMod val="115000"/>
                  <a:alpha val="58000"/>
                  <a:lumMod val="92000"/>
                  <a:lumOff val="8000"/>
                </a:schemeClr>
              </a:gs>
              <a:gs pos="100000">
                <a:schemeClr val="accent1">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タイトル 1"/>
          <p:cNvSpPr txBox="1">
            <a:spLocks/>
          </p:cNvSpPr>
          <p:nvPr/>
        </p:nvSpPr>
        <p:spPr>
          <a:xfrm>
            <a:off x="311484" y="2276840"/>
            <a:ext cx="9283031" cy="1489680"/>
          </a:xfrm>
          <a:prstGeom prst="rect">
            <a:avLst/>
          </a:prstGeom>
          <a:ln>
            <a:noFill/>
          </a:ln>
          <a:effectLst>
            <a:glow rad="228600">
              <a:schemeClr val="accent4">
                <a:satMod val="175000"/>
                <a:alpha val="40000"/>
              </a:schemeClr>
            </a:glow>
            <a:reflection blurRad="6350" stA="50000" endA="300" endPos="38500" dist="50800" dir="5400000" sy="-100000" algn="bl" rotWithShape="0"/>
            <a:softEdge rad="317500"/>
          </a:effectLst>
        </p:spPr>
        <p:txBody>
          <a:bodyPr vert="horz" lIns="91440" tIns="45720" rIns="91440" bIns="45720" rtlCol="0" anchor="ctr">
            <a:normAutofit/>
          </a:bodyPr>
          <a:lstStyle/>
          <a:p>
            <a:pPr lvl="0" algn="ctr">
              <a:lnSpc>
                <a:spcPts val="8400"/>
              </a:lnSpc>
              <a:spcBef>
                <a:spcPct val="0"/>
              </a:spcBef>
            </a:pPr>
            <a:r>
              <a:rPr lang="ja-JP" altLang="en-US" sz="7200" dirty="0" smtClean="0">
                <a:solidFill>
                  <a:srgbClr val="FFFF00"/>
                </a:solidFill>
                <a:effectLst>
                  <a:outerShdw blurRad="76200" dist="76200" dir="3600000" algn="tl" rotWithShape="0">
                    <a:prstClr val="black">
                      <a:alpha val="60000"/>
                    </a:prstClr>
                  </a:outerShdw>
                </a:effectLst>
                <a:latin typeface="HGP創英角ｺﾞｼｯｸUB" pitchFamily="50" charset="-128"/>
                <a:ea typeface="HGP創英角ｺﾞｼｯｸUB" pitchFamily="50" charset="-128"/>
              </a:rPr>
              <a:t>を支える仕事</a:t>
            </a:r>
            <a:endParaRPr kumimoji="1" lang="ja-JP" altLang="en-US" sz="7200" b="0" i="0" u="none" strike="noStrike" kern="1200" cap="none" spc="0" normalizeH="0" baseline="0" noProof="0" dirty="0">
              <a:ln>
                <a:noFill/>
              </a:ln>
              <a:solidFill>
                <a:srgbClr val="FFFF00"/>
              </a:solidFill>
              <a:effectLst>
                <a:outerShdw blurRad="76200" dist="76200" dir="3600000" algn="tl" rotWithShape="0">
                  <a:prstClr val="black">
                    <a:alpha val="60000"/>
                  </a:prstClr>
                </a:outerShdw>
              </a:effectLst>
              <a:uLnTx/>
              <a:uFillTx/>
              <a:latin typeface="HGP創英角ｺﾞｼｯｸUB" pitchFamily="50" charset="-128"/>
              <a:ea typeface="HGP創英角ｺﾞｼｯｸUB" pitchFamily="50" charset="-128"/>
              <a:cs typeface="+mj-cs"/>
            </a:endParaRPr>
          </a:p>
        </p:txBody>
      </p:sp>
      <p:sp>
        <p:nvSpPr>
          <p:cNvPr id="10"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4-1</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11" name="タイトル 1"/>
          <p:cNvSpPr txBox="1">
            <a:spLocks/>
          </p:cNvSpPr>
          <p:nvPr/>
        </p:nvSpPr>
        <p:spPr>
          <a:xfrm>
            <a:off x="6105160" y="116540"/>
            <a:ext cx="3240268" cy="252000"/>
          </a:xfrm>
          <a:prstGeom prst="rect">
            <a:avLst/>
          </a:prstGeom>
        </p:spPr>
        <p:txBody>
          <a:bodyPr vert="horz" lIns="91440" tIns="45720" rIns="91440" bIns="45720" rtlCol="0" anchor="ctr">
            <a:noAutofit/>
          </a:bodyPr>
          <a:lstStyle/>
          <a:p>
            <a:pPr algn="r">
              <a:spcBef>
                <a:spcPct val="0"/>
              </a:spcBef>
              <a:defRPr/>
            </a:pPr>
            <a:r>
              <a:rPr lang="en-US" altLang="ja-JP" sz="1600" dirty="0">
                <a:latin typeface="+mj-ea"/>
              </a:rPr>
              <a:t>【</a:t>
            </a:r>
            <a:r>
              <a:rPr lang="ja-JP" altLang="en-US" sz="1600" dirty="0">
                <a:latin typeface="+mj-ea"/>
              </a:rPr>
              <a:t>第４章</a:t>
            </a:r>
            <a:r>
              <a:rPr lang="en-US" altLang="ja-JP" sz="1600" dirty="0">
                <a:latin typeface="+mj-ea"/>
              </a:rPr>
              <a:t>】</a:t>
            </a:r>
            <a:r>
              <a:rPr lang="en-US" altLang="ja-JP" sz="1600" dirty="0" smtClean="0">
                <a:latin typeface="HGP創英角ｺﾞｼｯｸUB" pitchFamily="50" charset="-128"/>
                <a:ea typeface="HGP創英角ｺﾞｼｯｸUB" pitchFamily="50" charset="-128"/>
              </a:rPr>
              <a:t>IT</a:t>
            </a:r>
            <a:r>
              <a:rPr lang="ja-JP" altLang="en-US" sz="1600" dirty="0" smtClean="0">
                <a:latin typeface="HGP創英角ｺﾞｼｯｸUB" pitchFamily="50" charset="-128"/>
                <a:ea typeface="HGP創英角ｺﾞｼｯｸUB" pitchFamily="50" charset="-128"/>
              </a:rPr>
              <a:t>社会を</a:t>
            </a:r>
            <a:r>
              <a:rPr lang="ja-JP" altLang="en-US" sz="1600" dirty="0">
                <a:latin typeface="HGP創英角ｺﾞｼｯｸUB" pitchFamily="50" charset="-128"/>
                <a:ea typeface="HGP創英角ｺﾞｼｯｸUB" pitchFamily="50" charset="-128"/>
              </a:rPr>
              <a:t>支える</a:t>
            </a:r>
            <a:r>
              <a:rPr lang="ja-JP" altLang="en-US" sz="1600" dirty="0" smtClean="0">
                <a:latin typeface="HGP創英角ｺﾞｼｯｸUB" pitchFamily="50" charset="-128"/>
                <a:ea typeface="HGP創英角ｺﾞｼｯｸUB" pitchFamily="50" charset="-128"/>
              </a:rPr>
              <a:t>仕事</a:t>
            </a:r>
            <a:endParaRPr lang="ja-JP" altLang="en-US" sz="1600" dirty="0">
              <a:latin typeface="HGP創英角ｺﾞｼｯｸUB" pitchFamily="50" charset="-128"/>
              <a:ea typeface="HGP創英角ｺﾞｼｯｸUB" pitchFamily="50" charset="-128"/>
            </a:endParaRPr>
          </a:p>
        </p:txBody>
      </p:sp>
      <p:pic>
        <p:nvPicPr>
          <p:cNvPr id="14" name="図 13"/>
          <p:cNvPicPr>
            <a:picLocks noChangeAspect="1"/>
          </p:cNvPicPr>
          <p:nvPr/>
        </p:nvPicPr>
        <p:blipFill rotWithShape="1">
          <a:blip r:embed="rId5" cstate="print">
            <a:extLst>
              <a:ext uri="{28A0092B-C50C-407E-A947-70E740481C1C}">
                <a14:useLocalDpi xmlns:a14="http://schemas.microsoft.com/office/drawing/2010/main" val="0"/>
              </a:ext>
            </a:extLst>
          </a:blip>
          <a:srcRect l="76601" t="4318" r="2194" b="3092"/>
          <a:stretch/>
        </p:blipFill>
        <p:spPr>
          <a:xfrm>
            <a:off x="2288840" y="3585022"/>
            <a:ext cx="792110" cy="2508348"/>
          </a:xfrm>
          <a:prstGeom prst="rect">
            <a:avLst/>
          </a:prstGeom>
          <a:effectLst>
            <a:outerShdw blurRad="50800" dist="50800" dir="5400000" algn="tl" rotWithShape="0">
              <a:prstClr val="black">
                <a:alpha val="50000"/>
              </a:prstClr>
            </a:outerShdw>
          </a:effectLst>
        </p:spPr>
      </p:pic>
      <p:pic>
        <p:nvPicPr>
          <p:cNvPr id="21" name="図 20"/>
          <p:cNvPicPr>
            <a:picLocks noChangeAspect="1"/>
          </p:cNvPicPr>
          <p:nvPr/>
        </p:nvPicPr>
        <p:blipFill rotWithShape="1">
          <a:blip r:embed="rId6" cstate="print">
            <a:extLst>
              <a:ext uri="{28A0092B-C50C-407E-A947-70E740481C1C}">
                <a14:useLocalDpi xmlns:a14="http://schemas.microsoft.com/office/drawing/2010/main" val="0"/>
              </a:ext>
            </a:extLst>
          </a:blip>
          <a:srcRect l="71650" t="5857" r="1007" b="-666"/>
          <a:stretch/>
        </p:blipFill>
        <p:spPr>
          <a:xfrm>
            <a:off x="7041290" y="3573020"/>
            <a:ext cx="755100" cy="2736380"/>
          </a:xfrm>
          <a:prstGeom prst="rect">
            <a:avLst/>
          </a:prstGeom>
          <a:effectLst>
            <a:outerShdw blurRad="50800" dist="50800" dir="5400000" algn="tl" rotWithShape="0">
              <a:prstClr val="black">
                <a:alpha val="50000"/>
              </a:prstClr>
            </a:outerShdw>
          </a:effectLst>
        </p:spPr>
      </p:pic>
      <p:pic>
        <p:nvPicPr>
          <p:cNvPr id="13" name="図 12"/>
          <p:cNvPicPr>
            <a:picLocks noChangeAspect="1"/>
          </p:cNvPicPr>
          <p:nvPr/>
        </p:nvPicPr>
        <p:blipFill rotWithShape="1">
          <a:blip r:embed="rId5" cstate="print">
            <a:extLst>
              <a:ext uri="{28A0092B-C50C-407E-A947-70E740481C1C}">
                <a14:useLocalDpi xmlns:a14="http://schemas.microsoft.com/office/drawing/2010/main" val="0"/>
              </a:ext>
            </a:extLst>
          </a:blip>
          <a:srcRect l="54723" t="2424" r="24072" b="4985"/>
          <a:stretch/>
        </p:blipFill>
        <p:spPr>
          <a:xfrm>
            <a:off x="1717830" y="3517065"/>
            <a:ext cx="859050" cy="2720325"/>
          </a:xfrm>
          <a:prstGeom prst="rect">
            <a:avLst/>
          </a:prstGeom>
          <a:effectLst>
            <a:outerShdw blurRad="50800" dist="50800" dir="5400000" algn="tl" rotWithShape="0">
              <a:prstClr val="black">
                <a:alpha val="50000"/>
              </a:prstClr>
            </a:outerShdw>
          </a:effectLst>
        </p:spPr>
      </p:pic>
      <p:pic>
        <p:nvPicPr>
          <p:cNvPr id="20" name="図 19"/>
          <p:cNvPicPr>
            <a:picLocks noChangeAspect="1"/>
          </p:cNvPicPr>
          <p:nvPr/>
        </p:nvPicPr>
        <p:blipFill rotWithShape="1">
          <a:blip r:embed="rId6" cstate="print">
            <a:extLst>
              <a:ext uri="{28A0092B-C50C-407E-A947-70E740481C1C}">
                <a14:useLocalDpi xmlns:a14="http://schemas.microsoft.com/office/drawing/2010/main" val="0"/>
              </a:ext>
            </a:extLst>
          </a:blip>
          <a:srcRect l="47998" t="7410" r="30066" b="-2219"/>
          <a:stretch/>
        </p:blipFill>
        <p:spPr>
          <a:xfrm>
            <a:off x="7761390" y="3264677"/>
            <a:ext cx="785641" cy="3548793"/>
          </a:xfrm>
          <a:prstGeom prst="rect">
            <a:avLst/>
          </a:prstGeom>
          <a:effectLst>
            <a:outerShdw blurRad="50800" dist="50800" dir="5400000" algn="tl" rotWithShape="0">
              <a:prstClr val="black">
                <a:alpha val="50000"/>
              </a:prstClr>
            </a:outerShdw>
          </a:effectLst>
        </p:spPr>
      </p:pic>
      <p:pic>
        <p:nvPicPr>
          <p:cNvPr id="5" name="図 4"/>
          <p:cNvPicPr>
            <a:picLocks noChangeAspect="1"/>
          </p:cNvPicPr>
          <p:nvPr/>
        </p:nvPicPr>
        <p:blipFill rotWithShape="1">
          <a:blip r:embed="rId7" cstate="print">
            <a:extLst>
              <a:ext uri="{28A0092B-C50C-407E-A947-70E740481C1C}">
                <a14:useLocalDpi xmlns:a14="http://schemas.microsoft.com/office/drawing/2010/main" val="0"/>
              </a:ext>
            </a:extLst>
          </a:blip>
          <a:srcRect l="5927" r="17760" b="3659"/>
          <a:stretch/>
        </p:blipFill>
        <p:spPr>
          <a:xfrm>
            <a:off x="8337470" y="3284980"/>
            <a:ext cx="1175540" cy="3439670"/>
          </a:xfrm>
          <a:prstGeom prst="rect">
            <a:avLst/>
          </a:prstGeom>
          <a:effectLst>
            <a:outerShdw blurRad="50800" dist="50800" dir="5400000" algn="tl" rotWithShape="0">
              <a:prstClr val="black">
                <a:alpha val="40000"/>
              </a:prstClr>
            </a:outerShdw>
          </a:effectLst>
        </p:spPr>
      </p:pic>
      <p:sp>
        <p:nvSpPr>
          <p:cNvPr id="16" name="タイトル 1"/>
          <p:cNvSpPr txBox="1">
            <a:spLocks/>
          </p:cNvSpPr>
          <p:nvPr/>
        </p:nvSpPr>
        <p:spPr>
          <a:xfrm>
            <a:off x="6465210" y="5373270"/>
            <a:ext cx="1512000" cy="288000"/>
          </a:xfrm>
          <a:prstGeom prst="rect">
            <a:avLst/>
          </a:prstGeom>
          <a:solidFill>
            <a:srgbClr val="3399FF"/>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dirty="0" smtClean="0">
                <a:solidFill>
                  <a:schemeClr val="bg1"/>
                </a:solidFill>
                <a:effectLst>
                  <a:outerShdw blurRad="50800" dist="38100" dir="5400000" algn="t" rotWithShape="0">
                    <a:prstClr val="black">
                      <a:alpha val="40000"/>
                    </a:prstClr>
                  </a:outerShdw>
                </a:effectLst>
                <a:latin typeface="HGP創英角ｺﾞｼｯｸUB" pitchFamily="50" charset="-128"/>
                <a:ea typeface="HGP創英角ｺﾞｼｯｸUB" pitchFamily="50" charset="-128"/>
              </a:rPr>
              <a:t>コンサルタント</a:t>
            </a:r>
            <a:endParaRPr lang="ja-JP" altLang="en-US" sz="1800" dirty="0">
              <a:solidFill>
                <a:schemeClr val="bg1"/>
              </a:solidFill>
              <a:effectLst>
                <a:outerShdw blurRad="50800" dist="38100" dir="5400000" algn="t" rotWithShape="0">
                  <a:prstClr val="black">
                    <a:alpha val="40000"/>
                  </a:prstClr>
                </a:outerShdw>
              </a:effectLst>
              <a:latin typeface="HGP創英角ｺﾞｼｯｸUB" pitchFamily="50" charset="-128"/>
              <a:ea typeface="HGP創英角ｺﾞｼｯｸUB" pitchFamily="50" charset="-128"/>
            </a:endParaRPr>
          </a:p>
        </p:txBody>
      </p:sp>
      <p:sp>
        <p:nvSpPr>
          <p:cNvPr id="22" name="タイトル 1"/>
          <p:cNvSpPr txBox="1">
            <a:spLocks/>
          </p:cNvSpPr>
          <p:nvPr/>
        </p:nvSpPr>
        <p:spPr>
          <a:xfrm>
            <a:off x="8049430" y="5949350"/>
            <a:ext cx="1080000" cy="288000"/>
          </a:xfrm>
          <a:prstGeom prst="rect">
            <a:avLst/>
          </a:prstGeom>
          <a:solidFill>
            <a:srgbClr val="3399FF"/>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dirty="0" smtClean="0">
                <a:solidFill>
                  <a:schemeClr val="bg1"/>
                </a:solidFill>
                <a:effectLst>
                  <a:outerShdw blurRad="50800" dist="38100" dir="8100000" algn="tr" rotWithShape="0">
                    <a:prstClr val="black">
                      <a:alpha val="40000"/>
                    </a:prstClr>
                  </a:outerShdw>
                </a:effectLst>
                <a:latin typeface="HGP創英角ｺﾞｼｯｸUB" pitchFamily="50" charset="-128"/>
                <a:ea typeface="HGP創英角ｺﾞｼｯｸUB" pitchFamily="50" charset="-128"/>
              </a:rPr>
              <a:t>営　業</a:t>
            </a:r>
            <a:endParaRPr lang="ja-JP" altLang="en-US" sz="1800" dirty="0">
              <a:solidFill>
                <a:schemeClr val="bg1"/>
              </a:solidFill>
              <a:effectLst>
                <a:outerShdw blurRad="50800" dist="38100" dir="8100000" algn="tr" rotWithShape="0">
                  <a:prstClr val="black">
                    <a:alpha val="40000"/>
                  </a:prstClr>
                </a:outerShdw>
              </a:effectLst>
              <a:latin typeface="HGP創英角ｺﾞｼｯｸUB" pitchFamily="50" charset="-128"/>
              <a:ea typeface="HGP創英角ｺﾞｼｯｸUB" pitchFamily="50" charset="-128"/>
            </a:endParaRPr>
          </a:p>
        </p:txBody>
      </p:sp>
      <p:pic>
        <p:nvPicPr>
          <p:cNvPr id="17" name="図 16"/>
          <p:cNvPicPr>
            <a:picLocks noChangeAspect="1"/>
          </p:cNvPicPr>
          <p:nvPr/>
        </p:nvPicPr>
        <p:blipFill rotWithShape="1">
          <a:blip r:embed="rId6" cstate="print">
            <a:extLst>
              <a:ext uri="{28A0092B-C50C-407E-A947-70E740481C1C}">
                <a14:useLocalDpi xmlns:a14="http://schemas.microsoft.com/office/drawing/2010/main" val="0"/>
              </a:ext>
            </a:extLst>
          </a:blip>
          <a:srcRect l="25042" t="6745" r="53022" b="-1553"/>
          <a:stretch/>
        </p:blipFill>
        <p:spPr>
          <a:xfrm>
            <a:off x="1130154" y="3212970"/>
            <a:ext cx="798636" cy="3607494"/>
          </a:xfrm>
          <a:prstGeom prst="rect">
            <a:avLst/>
          </a:prstGeom>
          <a:effectLst>
            <a:outerShdw blurRad="50800" dist="50800" dir="5400000" algn="tl" rotWithShape="0">
              <a:prstClr val="black">
                <a:alpha val="50000"/>
              </a:prstClr>
            </a:outerShdw>
          </a:effectLst>
        </p:spPr>
      </p:pic>
      <p:sp>
        <p:nvSpPr>
          <p:cNvPr id="18" name="タイトル 1"/>
          <p:cNvSpPr txBox="1">
            <a:spLocks/>
          </p:cNvSpPr>
          <p:nvPr/>
        </p:nvSpPr>
        <p:spPr>
          <a:xfrm>
            <a:off x="2144820" y="5373270"/>
            <a:ext cx="1512000" cy="288000"/>
          </a:xfrm>
          <a:prstGeom prst="rect">
            <a:avLst/>
          </a:prstGeom>
          <a:solidFill>
            <a:srgbClr val="3399FF"/>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dirty="0" smtClean="0">
                <a:solidFill>
                  <a:schemeClr val="bg1"/>
                </a:solidFill>
                <a:effectLst>
                  <a:outerShdw blurRad="50800" dist="38100" dir="8100000" algn="tr" rotWithShape="0">
                    <a:prstClr val="black">
                      <a:alpha val="40000"/>
                    </a:prstClr>
                  </a:outerShdw>
                </a:effectLst>
                <a:latin typeface="HGP創英角ｺﾞｼｯｸUB" pitchFamily="50" charset="-128"/>
                <a:ea typeface="HGP創英角ｺﾞｼｯｸUB" pitchFamily="50" charset="-128"/>
              </a:rPr>
              <a:t>スペシャリスト</a:t>
            </a:r>
            <a:endParaRPr lang="ja-JP" altLang="en-US" sz="1800" dirty="0">
              <a:solidFill>
                <a:schemeClr val="bg1"/>
              </a:solidFill>
              <a:effectLst>
                <a:outerShdw blurRad="50800" dist="38100" dir="8100000" algn="tr" rotWithShape="0">
                  <a:prstClr val="black">
                    <a:alpha val="40000"/>
                  </a:prstClr>
                </a:outerShdw>
              </a:effectLst>
              <a:latin typeface="HGP創英角ｺﾞｼｯｸUB" pitchFamily="50" charset="-128"/>
              <a:ea typeface="HGP創英角ｺﾞｼｯｸUB" pitchFamily="50" charset="-128"/>
            </a:endParaRPr>
          </a:p>
        </p:txBody>
      </p:sp>
      <p:pic>
        <p:nvPicPr>
          <p:cNvPr id="2" name="図 1"/>
          <p:cNvPicPr>
            <a:picLocks noChangeAspect="1"/>
          </p:cNvPicPr>
          <p:nvPr/>
        </p:nvPicPr>
        <p:blipFill rotWithShape="1">
          <a:blip r:embed="rId5" cstate="print">
            <a:extLst>
              <a:ext uri="{28A0092B-C50C-407E-A947-70E740481C1C}">
                <a14:useLocalDpi xmlns:a14="http://schemas.microsoft.com/office/drawing/2010/main" val="0"/>
              </a:ext>
            </a:extLst>
          </a:blip>
          <a:srcRect l="7937" t="3157" r="70858" b="4252"/>
          <a:stretch/>
        </p:blipFill>
        <p:spPr>
          <a:xfrm>
            <a:off x="259644" y="3280749"/>
            <a:ext cx="1092856" cy="3460711"/>
          </a:xfrm>
          <a:prstGeom prst="rect">
            <a:avLst/>
          </a:prstGeom>
          <a:effectLst>
            <a:outerShdw blurRad="50800" dist="50800" dir="5400000" algn="tl" rotWithShape="0">
              <a:prstClr val="black">
                <a:alpha val="50000"/>
              </a:prstClr>
            </a:outerShdw>
          </a:effectLst>
        </p:spPr>
      </p:pic>
      <p:sp>
        <p:nvSpPr>
          <p:cNvPr id="15" name="タイトル 1"/>
          <p:cNvSpPr txBox="1">
            <a:spLocks/>
          </p:cNvSpPr>
          <p:nvPr/>
        </p:nvSpPr>
        <p:spPr>
          <a:xfrm>
            <a:off x="488590" y="5949350"/>
            <a:ext cx="2448000" cy="288000"/>
          </a:xfrm>
          <a:prstGeom prst="rect">
            <a:avLst/>
          </a:prstGeom>
          <a:solidFill>
            <a:srgbClr val="3399FF"/>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dirty="0" smtClean="0">
                <a:solidFill>
                  <a:schemeClr val="bg1"/>
                </a:solidFill>
                <a:effectLst>
                  <a:outerShdw blurRad="50800" dist="38100" dir="8100000" algn="tr" rotWithShape="0">
                    <a:prstClr val="black">
                      <a:alpha val="40000"/>
                    </a:prstClr>
                  </a:outerShdw>
                </a:effectLst>
                <a:latin typeface="HGP創英角ｺﾞｼｯｸUB" pitchFamily="50" charset="-128"/>
                <a:ea typeface="HGP創英角ｺﾞｼｯｸUB" pitchFamily="50" charset="-128"/>
              </a:rPr>
              <a:t>プロジェクトマネージャー</a:t>
            </a:r>
            <a:endParaRPr lang="ja-JP" altLang="en-US" sz="1800" dirty="0">
              <a:solidFill>
                <a:schemeClr val="bg1"/>
              </a:solidFill>
              <a:effectLst>
                <a:outerShdw blurRad="50800" dist="38100" dir="8100000" algn="tr" rotWithShape="0">
                  <a:prstClr val="black">
                    <a:alpha val="40000"/>
                  </a:prstClr>
                </a:outerShdw>
              </a:effectLst>
              <a:latin typeface="HGP創英角ｺﾞｼｯｸUB" pitchFamily="50" charset="-128"/>
              <a:ea typeface="HGP創英角ｺﾞｼｯｸUB" pitchFamily="50" charset="-128"/>
            </a:endParaRPr>
          </a:p>
        </p:txBody>
      </p:sp>
      <p:sp>
        <p:nvSpPr>
          <p:cNvPr id="25" name="タイトル 1"/>
          <p:cNvSpPr txBox="1">
            <a:spLocks/>
          </p:cNvSpPr>
          <p:nvPr/>
        </p:nvSpPr>
        <p:spPr>
          <a:xfrm>
            <a:off x="311484" y="548600"/>
            <a:ext cx="9283031" cy="2088290"/>
          </a:xfrm>
          <a:prstGeom prst="rect">
            <a:avLst/>
          </a:prstGeom>
          <a:ln>
            <a:noFill/>
          </a:ln>
          <a:effectLst>
            <a:glow rad="228600">
              <a:schemeClr val="accent4">
                <a:satMod val="175000"/>
                <a:alpha val="40000"/>
              </a:schemeClr>
            </a:glow>
            <a:reflection blurRad="6350" stA="50000" endA="300" endPos="38500" dist="50800" dir="5400000" sy="-100000" algn="bl" rotWithShape="0"/>
            <a:softEdge rad="317500"/>
          </a:effectLst>
        </p:spPr>
        <p:txBody>
          <a:bodyPr vert="horz" lIns="91440" tIns="45720" rIns="91440" bIns="45720" rtlCol="0" anchor="ctr">
            <a:normAutofit/>
          </a:bodyPr>
          <a:lstStyle/>
          <a:p>
            <a:pPr lvl="0" algn="ctr">
              <a:spcBef>
                <a:spcPct val="0"/>
              </a:spcBef>
            </a:pPr>
            <a:r>
              <a:rPr lang="en-US" altLang="ja-JP" sz="13000" spc="600" dirty="0" smtClean="0">
                <a:solidFill>
                  <a:srgbClr val="FFFF00"/>
                </a:solidFill>
                <a:effectLst>
                  <a:outerShdw blurRad="101600" dist="101600" dir="3600000" algn="tl" rotWithShape="0">
                    <a:prstClr val="black">
                      <a:alpha val="60000"/>
                    </a:prstClr>
                  </a:outerShdw>
                </a:effectLst>
                <a:latin typeface="HGP創英角ｺﾞｼｯｸUB" pitchFamily="50" charset="-128"/>
                <a:ea typeface="HGP創英角ｺﾞｼｯｸUB" pitchFamily="50" charset="-128"/>
              </a:rPr>
              <a:t>IT</a:t>
            </a:r>
            <a:r>
              <a:rPr lang="ja-JP" altLang="en-US" sz="13000" dirty="0" smtClean="0">
                <a:solidFill>
                  <a:srgbClr val="FFFF00"/>
                </a:solidFill>
                <a:effectLst>
                  <a:outerShdw blurRad="101600" dist="101600" dir="3600000" algn="tl" rotWithShape="0">
                    <a:prstClr val="black">
                      <a:alpha val="60000"/>
                    </a:prstClr>
                  </a:outerShdw>
                </a:effectLst>
                <a:latin typeface="HGP創英角ｺﾞｼｯｸUB" pitchFamily="50" charset="-128"/>
                <a:ea typeface="HGP創英角ｺﾞｼｯｸUB" pitchFamily="50" charset="-128"/>
              </a:rPr>
              <a:t>社会</a:t>
            </a:r>
            <a:endParaRPr kumimoji="1" lang="ja-JP" altLang="en-US" sz="13000" b="0" i="0" u="none" strike="noStrike" kern="1200" cap="none" spc="0" normalizeH="0" baseline="0" noProof="0" dirty="0">
              <a:ln>
                <a:noFill/>
              </a:ln>
              <a:solidFill>
                <a:srgbClr val="FFFF00"/>
              </a:solidFill>
              <a:effectLst>
                <a:outerShdw blurRad="101600" dist="101600" dir="3600000" algn="tl" rotWithShape="0">
                  <a:prstClr val="black">
                    <a:alpha val="60000"/>
                  </a:prstClr>
                </a:outerShdw>
              </a:effectLst>
              <a:uLnTx/>
              <a:uFillTx/>
              <a:latin typeface="HGP創英角ｺﾞｼｯｸUB" pitchFamily="50" charset="-128"/>
              <a:ea typeface="HGP創英角ｺﾞｼｯｸUB" pitchFamily="50" charset="-128"/>
              <a:cs typeface="+mj-cs"/>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28679"/>
    </mc:Choice>
    <mc:Fallback xmlns="">
      <p:transition spd="slow" advTm="2867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1"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10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1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1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1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1000" fill="hold"/>
                                        <p:tgtEl>
                                          <p:spTgt spid="18"/>
                                        </p:tgtEl>
                                        <p:attrNameLst>
                                          <p:attrName>ppt_x</p:attrName>
                                        </p:attrNameLst>
                                      </p:cBhvr>
                                      <p:tavLst>
                                        <p:tav tm="0">
                                          <p:val>
                                            <p:strVal val="#ppt_x"/>
                                          </p:val>
                                        </p:tav>
                                        <p:tav tm="100000">
                                          <p:val>
                                            <p:strVal val="#ppt_x"/>
                                          </p:val>
                                        </p:tav>
                                      </p:tavLst>
                                    </p:anim>
                                    <p:anim calcmode="lin" valueType="num">
                                      <p:cBhvr additive="base">
                                        <p:cTn id="43"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randombar(horizontal)">
                                      <p:cBhvr>
                                        <p:cTn id="48" dur="10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randombar(horizontal)">
                                      <p:cBhvr>
                                        <p:cTn id="53" dur="1000"/>
                                        <p:tgtEl>
                                          <p:spTgt spid="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1000" fill="hold"/>
                                        <p:tgtEl>
                                          <p:spTgt spid="15"/>
                                        </p:tgtEl>
                                        <p:attrNameLst>
                                          <p:attrName>ppt_x</p:attrName>
                                        </p:attrNameLst>
                                      </p:cBhvr>
                                      <p:tavLst>
                                        <p:tav tm="0">
                                          <p:val>
                                            <p:strVal val="#ppt_x"/>
                                          </p:val>
                                        </p:tav>
                                        <p:tav tm="100000">
                                          <p:val>
                                            <p:strVal val="#ppt_x"/>
                                          </p:val>
                                        </p:tav>
                                      </p:tavLst>
                                    </p:anim>
                                    <p:anim calcmode="lin" valueType="num">
                                      <p:cBhvr additive="base">
                                        <p:cTn id="59"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randombar(horizontal)">
                                      <p:cBhvr>
                                        <p:cTn id="64" dur="10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1000" fill="hold"/>
                                        <p:tgtEl>
                                          <p:spTgt spid="16"/>
                                        </p:tgtEl>
                                        <p:attrNameLst>
                                          <p:attrName>ppt_x</p:attrName>
                                        </p:attrNameLst>
                                      </p:cBhvr>
                                      <p:tavLst>
                                        <p:tav tm="0">
                                          <p:val>
                                            <p:strVal val="#ppt_x"/>
                                          </p:val>
                                        </p:tav>
                                        <p:tav tm="100000">
                                          <p:val>
                                            <p:strVal val="#ppt_x"/>
                                          </p:val>
                                        </p:tav>
                                      </p:tavLst>
                                    </p:anim>
                                    <p:anim calcmode="lin" valueType="num">
                                      <p:cBhvr additive="base">
                                        <p:cTn id="70"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randombar(horizontal)">
                                      <p:cBhvr>
                                        <p:cTn id="75" dur="1000"/>
                                        <p:tgtEl>
                                          <p:spTgt spid="20"/>
                                        </p:tgtEl>
                                      </p:cBhvr>
                                    </p:animEffect>
                                  </p:childTnLst>
                                </p:cTn>
                              </p:par>
                            </p:childTnLst>
                          </p:cTn>
                        </p:par>
                      </p:childTnLst>
                    </p:cTn>
                  </p:par>
                  <p:par>
                    <p:cTn id="76" fill="hold">
                      <p:stCondLst>
                        <p:cond delay="indefinite"/>
                      </p:stCondLst>
                      <p:childTnLst>
                        <p:par>
                          <p:cTn id="77" fill="hold">
                            <p:stCondLst>
                              <p:cond delay="0"/>
                            </p:stCondLst>
                            <p:childTnLst>
                              <p:par>
                                <p:cTn id="78" presetID="14" presetClass="entr" presetSubtype="10" fill="hold" nodeType="click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randombar(horizontal)">
                                      <p:cBhvr>
                                        <p:cTn id="80" dur="1000"/>
                                        <p:tgtEl>
                                          <p:spTgt spid="5"/>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1000" fill="hold"/>
                                        <p:tgtEl>
                                          <p:spTgt spid="22"/>
                                        </p:tgtEl>
                                        <p:attrNameLst>
                                          <p:attrName>ppt_x</p:attrName>
                                        </p:attrNameLst>
                                      </p:cBhvr>
                                      <p:tavLst>
                                        <p:tav tm="0">
                                          <p:val>
                                            <p:strVal val="#ppt_x"/>
                                          </p:val>
                                        </p:tav>
                                        <p:tav tm="100000">
                                          <p:val>
                                            <p:strVal val="#ppt_x"/>
                                          </p:val>
                                        </p:tav>
                                      </p:tavLst>
                                    </p:anim>
                                    <p:anim calcmode="lin" valueType="num">
                                      <p:cBhvr additive="base">
                                        <p:cTn id="86"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P spid="11" grpId="1"/>
      <p:bldP spid="16" grpId="0" animBg="1"/>
      <p:bldP spid="22" grpId="0" animBg="1"/>
      <p:bldP spid="18" grpId="0" animBg="1"/>
      <p:bldP spid="15" grpId="0" animBg="1"/>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p:cNvPicPr>
            <a:picLocks noChangeAspect="1"/>
          </p:cNvPicPr>
          <p:nvPr/>
        </p:nvPicPr>
        <p:blipFill rotWithShape="1">
          <a:blip r:embed="rId4" cstate="print">
            <a:extLst>
              <a:ext uri="{28A0092B-C50C-407E-A947-70E740481C1C}">
                <a14:useLocalDpi xmlns:a14="http://schemas.microsoft.com/office/drawing/2010/main" val="0"/>
              </a:ext>
            </a:extLst>
          </a:blip>
          <a:srcRect l="37621" t="7551" b="31791"/>
          <a:stretch/>
        </p:blipFill>
        <p:spPr>
          <a:xfrm>
            <a:off x="0" y="-6490"/>
            <a:ext cx="9935697" cy="6858000"/>
          </a:xfrm>
          <a:prstGeom prst="rect">
            <a:avLst/>
          </a:prstGeom>
        </p:spPr>
      </p:pic>
      <p:pic>
        <p:nvPicPr>
          <p:cNvPr id="4" name="図 3"/>
          <p:cNvPicPr>
            <a:picLocks noChangeAspect="1"/>
          </p:cNvPicPr>
          <p:nvPr/>
        </p:nvPicPr>
        <p:blipFill rotWithShape="1">
          <a:blip r:embed="rId5" cstate="print">
            <a:extLst>
              <a:ext uri="{28A0092B-C50C-407E-A947-70E740481C1C}">
                <a14:useLocalDpi xmlns:a14="http://schemas.microsoft.com/office/drawing/2010/main" val="0"/>
              </a:ext>
            </a:extLst>
          </a:blip>
          <a:srcRect l="3669" t="5425" r="4187" b="6718"/>
          <a:stretch/>
        </p:blipFill>
        <p:spPr>
          <a:xfrm>
            <a:off x="-15690" y="847724"/>
            <a:ext cx="9972675" cy="6010275"/>
          </a:xfrm>
          <a:prstGeom prst="rect">
            <a:avLst/>
          </a:prstGeom>
        </p:spPr>
      </p:pic>
      <p:sp>
        <p:nvSpPr>
          <p:cNvPr id="6" name="円形吹き出し 5"/>
          <p:cNvSpPr/>
          <p:nvPr/>
        </p:nvSpPr>
        <p:spPr>
          <a:xfrm>
            <a:off x="7257320" y="1705676"/>
            <a:ext cx="1697818" cy="1075234"/>
          </a:xfrm>
          <a:prstGeom prst="wedgeEllipseCallout">
            <a:avLst>
              <a:gd name="adj1" fmla="val -41855"/>
              <a:gd name="adj2" fmla="val 78760"/>
            </a:avLst>
          </a:prstGeom>
          <a:solidFill>
            <a:schemeClr val="bg1"/>
          </a:solidFill>
          <a:ln w="38100">
            <a:solidFill>
              <a:srgbClr val="92D050"/>
            </a:solidFill>
          </a:ln>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円形吹き出し 7"/>
          <p:cNvSpPr/>
          <p:nvPr/>
        </p:nvSpPr>
        <p:spPr>
          <a:xfrm>
            <a:off x="920440" y="1921710"/>
            <a:ext cx="1656230" cy="1075230"/>
          </a:xfrm>
          <a:prstGeom prst="wedgeEllipseCallout">
            <a:avLst>
              <a:gd name="adj1" fmla="val 72786"/>
              <a:gd name="adj2" fmla="val 70244"/>
            </a:avLst>
          </a:prstGeom>
          <a:solidFill>
            <a:schemeClr val="bg1"/>
          </a:solidFill>
          <a:ln w="38100">
            <a:solidFill>
              <a:srgbClr val="92D050"/>
            </a:solidFill>
          </a:ln>
          <a:effectLst>
            <a:outerShdw blurRad="101600" dist="101600" dir="36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n>
                <a:solidFill>
                  <a:srgbClr val="0070C0"/>
                </a:solidFill>
              </a:ln>
            </a:endParaRPr>
          </a:p>
        </p:txBody>
      </p:sp>
      <p:sp>
        <p:nvSpPr>
          <p:cNvPr id="9" name="円形吹き出し 8"/>
          <p:cNvSpPr/>
          <p:nvPr/>
        </p:nvSpPr>
        <p:spPr>
          <a:xfrm>
            <a:off x="272476" y="5229202"/>
            <a:ext cx="1656104" cy="1008188"/>
          </a:xfrm>
          <a:prstGeom prst="wedgeEllipseCallout">
            <a:avLst>
              <a:gd name="adj1" fmla="val -19085"/>
              <a:gd name="adj2" fmla="val -84928"/>
            </a:avLst>
          </a:prstGeom>
          <a:solidFill>
            <a:schemeClr val="bg1"/>
          </a:solidFill>
          <a:ln w="38100">
            <a:solidFill>
              <a:srgbClr val="92D050"/>
            </a:solidFill>
          </a:ln>
          <a:effectLst>
            <a:outerShdw blurRad="101600" dist="101600" dir="36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タイトル 1"/>
          <p:cNvSpPr txBox="1">
            <a:spLocks/>
          </p:cNvSpPr>
          <p:nvPr/>
        </p:nvSpPr>
        <p:spPr>
          <a:xfrm>
            <a:off x="920440" y="1993720"/>
            <a:ext cx="1656230" cy="792110"/>
          </a:xfrm>
          <a:prstGeom prst="rect">
            <a:avLst/>
          </a:prstGeom>
          <a:effectLst>
            <a:outerShdw blurRad="38100" dist="38100" dir="3600000" algn="tl" rotWithShape="0">
              <a:prstClr val="black">
                <a:alpha val="50000"/>
              </a:prstClr>
            </a:outerShdw>
          </a:effectLst>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5400" dirty="0" smtClean="0">
                <a:solidFill>
                  <a:srgbClr val="FFC000"/>
                </a:solidFill>
                <a:latin typeface="HGP創英角ｺﾞｼｯｸUB" pitchFamily="50" charset="-128"/>
                <a:ea typeface="HGP創英角ｺﾞｼｯｸUB" pitchFamily="50" charset="-128"/>
              </a:rPr>
              <a:t>？</a:t>
            </a:r>
            <a:endParaRPr lang="ja-JP" altLang="en-US" sz="5400" dirty="0">
              <a:solidFill>
                <a:srgbClr val="FFC000"/>
              </a:solidFill>
              <a:latin typeface="HGP創英角ｺﾞｼｯｸUB" pitchFamily="50" charset="-128"/>
              <a:ea typeface="HGP創英角ｺﾞｼｯｸUB" pitchFamily="50" charset="-128"/>
            </a:endParaRPr>
          </a:p>
        </p:txBody>
      </p:sp>
      <p:sp>
        <p:nvSpPr>
          <p:cNvPr id="14" name="タイトル 1"/>
          <p:cNvSpPr txBox="1">
            <a:spLocks/>
          </p:cNvSpPr>
          <p:nvPr/>
        </p:nvSpPr>
        <p:spPr>
          <a:xfrm>
            <a:off x="272350" y="5301260"/>
            <a:ext cx="1656230" cy="792110"/>
          </a:xfrm>
          <a:prstGeom prst="rect">
            <a:avLst/>
          </a:prstGeom>
          <a:effectLst>
            <a:outerShdw blurRad="38100" dist="38100" dir="3600000" algn="tl" rotWithShape="0">
              <a:prstClr val="black">
                <a:alpha val="50000"/>
              </a:prstClr>
            </a:outerShdw>
          </a:effectLst>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5400" dirty="0" smtClean="0">
                <a:solidFill>
                  <a:srgbClr val="FFC000"/>
                </a:solidFill>
                <a:latin typeface="HGP創英角ｺﾞｼｯｸUB" pitchFamily="50" charset="-128"/>
                <a:ea typeface="HGP創英角ｺﾞｼｯｸUB" pitchFamily="50" charset="-128"/>
              </a:rPr>
              <a:t>？</a:t>
            </a:r>
            <a:endParaRPr lang="ja-JP" altLang="en-US" sz="5400" dirty="0">
              <a:solidFill>
                <a:srgbClr val="FFC000"/>
              </a:solidFill>
              <a:latin typeface="HGP創英角ｺﾞｼｯｸUB" pitchFamily="50" charset="-128"/>
              <a:ea typeface="HGP創英角ｺﾞｼｯｸUB" pitchFamily="50" charset="-128"/>
            </a:endParaRPr>
          </a:p>
        </p:txBody>
      </p:sp>
      <p:sp>
        <p:nvSpPr>
          <p:cNvPr id="15" name="タイトル 1"/>
          <p:cNvSpPr txBox="1">
            <a:spLocks/>
          </p:cNvSpPr>
          <p:nvPr/>
        </p:nvSpPr>
        <p:spPr>
          <a:xfrm>
            <a:off x="7257320" y="1772770"/>
            <a:ext cx="1656230" cy="864120"/>
          </a:xfrm>
          <a:prstGeom prst="rect">
            <a:avLst/>
          </a:prstGeom>
          <a:effectLst>
            <a:outerShdw blurRad="38100" dist="38100" dir="3600000" algn="tl" rotWithShape="0">
              <a:prstClr val="black">
                <a:alpha val="50000"/>
              </a:prstClr>
            </a:outerShdw>
          </a:effectLst>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6600" dirty="0" smtClean="0">
                <a:solidFill>
                  <a:srgbClr val="FF9900"/>
                </a:solidFill>
                <a:latin typeface="HGP創英角ｺﾞｼｯｸUB" pitchFamily="50" charset="-128"/>
                <a:ea typeface="HGP創英角ｺﾞｼｯｸUB" pitchFamily="50" charset="-128"/>
              </a:rPr>
              <a:t>！</a:t>
            </a:r>
            <a:endParaRPr lang="ja-JP" altLang="en-US" sz="6600" dirty="0">
              <a:solidFill>
                <a:srgbClr val="FF9900"/>
              </a:solidFill>
              <a:latin typeface="HGP創英角ｺﾞｼｯｸUB" pitchFamily="50" charset="-128"/>
              <a:ea typeface="HGP創英角ｺﾞｼｯｸUB" pitchFamily="50" charset="-128"/>
            </a:endParaRPr>
          </a:p>
        </p:txBody>
      </p:sp>
      <p:sp>
        <p:nvSpPr>
          <p:cNvPr id="16" name="サブタイトル 2"/>
          <p:cNvSpPr txBox="1">
            <a:spLocks/>
          </p:cNvSpPr>
          <p:nvPr/>
        </p:nvSpPr>
        <p:spPr>
          <a:xfrm>
            <a:off x="9417620" y="116540"/>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4-2</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2" name="タイトル 1"/>
          <p:cNvSpPr>
            <a:spLocks noGrp="1"/>
          </p:cNvSpPr>
          <p:nvPr>
            <p:ph type="title"/>
          </p:nvPr>
        </p:nvSpPr>
        <p:spPr>
          <a:xfrm>
            <a:off x="200472" y="418654"/>
            <a:ext cx="9457878" cy="922114"/>
          </a:xfrm>
          <a:effectLst>
            <a:outerShdw blurRad="101600" dist="101600" dir="2700000" algn="tl" rotWithShape="0">
              <a:prstClr val="black">
                <a:alpha val="40000"/>
              </a:prstClr>
            </a:outerShdw>
          </a:effectLst>
        </p:spPr>
        <p:txBody>
          <a:bodyPr>
            <a:noAutofit/>
          </a:bodyPr>
          <a:lstStyle/>
          <a:p>
            <a:r>
              <a:rPr lang="ja-JP" altLang="en-US" sz="5400" dirty="0" smtClean="0">
                <a:solidFill>
                  <a:srgbClr val="FFFF00"/>
                </a:solidFill>
                <a:latin typeface="HGP創英角ｺﾞｼｯｸUB" pitchFamily="50" charset="-128"/>
                <a:ea typeface="HGP創英角ｺﾞｼｯｸUB" pitchFamily="50" charset="-128"/>
              </a:rPr>
              <a:t>ソフトウェアを生み出すのは人間</a:t>
            </a:r>
            <a:endParaRPr lang="ja-JP" altLang="en-US" sz="5400" dirty="0">
              <a:solidFill>
                <a:srgbClr val="FFFF00"/>
              </a:solidFill>
              <a:latin typeface="HGP創英角ｺﾞｼｯｸUB" pitchFamily="50" charset="-128"/>
              <a:ea typeface="HGP創英角ｺﾞｼｯｸUB" pitchFamily="50" charset="-128"/>
            </a:endParaRPr>
          </a:p>
        </p:txBody>
      </p:sp>
      <p:sp>
        <p:nvSpPr>
          <p:cNvPr id="19" name="タイトル 1"/>
          <p:cNvSpPr txBox="1">
            <a:spLocks/>
          </p:cNvSpPr>
          <p:nvPr/>
        </p:nvSpPr>
        <p:spPr>
          <a:xfrm>
            <a:off x="6105160" y="116540"/>
            <a:ext cx="3240268" cy="252000"/>
          </a:xfrm>
          <a:prstGeom prst="rect">
            <a:avLst/>
          </a:prstGeom>
        </p:spPr>
        <p:txBody>
          <a:bodyPr vert="horz" lIns="91440" tIns="45720" rIns="91440" bIns="45720" rtlCol="0" anchor="ctr">
            <a:noAutofit/>
          </a:bodyPr>
          <a:lstStyle/>
          <a:p>
            <a:pPr algn="r">
              <a:spcBef>
                <a:spcPct val="0"/>
              </a:spcBef>
              <a:defRPr/>
            </a:pPr>
            <a:r>
              <a:rPr lang="en-US" altLang="ja-JP" sz="1600" dirty="0">
                <a:latin typeface="+mj-ea"/>
              </a:rPr>
              <a:t>【</a:t>
            </a:r>
            <a:r>
              <a:rPr lang="ja-JP" altLang="en-US" sz="1600" dirty="0">
                <a:latin typeface="+mj-ea"/>
              </a:rPr>
              <a:t>第４章</a:t>
            </a:r>
            <a:r>
              <a:rPr lang="en-US" altLang="ja-JP" sz="1600" dirty="0">
                <a:latin typeface="+mj-ea"/>
              </a:rPr>
              <a:t>】</a:t>
            </a:r>
            <a:r>
              <a:rPr lang="en-US" altLang="ja-JP" sz="1600" dirty="0" smtClean="0">
                <a:latin typeface="HGP創英角ｺﾞｼｯｸUB" pitchFamily="50" charset="-128"/>
                <a:ea typeface="HGP創英角ｺﾞｼｯｸUB" pitchFamily="50" charset="-128"/>
              </a:rPr>
              <a:t>IT</a:t>
            </a:r>
            <a:r>
              <a:rPr lang="ja-JP" altLang="en-US" sz="1600" dirty="0" smtClean="0">
                <a:latin typeface="HGP創英角ｺﾞｼｯｸUB" pitchFamily="50" charset="-128"/>
                <a:ea typeface="HGP創英角ｺﾞｼｯｸUB" pitchFamily="50" charset="-128"/>
              </a:rPr>
              <a:t>社会を</a:t>
            </a:r>
            <a:r>
              <a:rPr lang="ja-JP" altLang="en-US" sz="1600" dirty="0">
                <a:latin typeface="HGP創英角ｺﾞｼｯｸUB" pitchFamily="50" charset="-128"/>
                <a:ea typeface="HGP創英角ｺﾞｼｯｸUB" pitchFamily="50" charset="-128"/>
              </a:rPr>
              <a:t>支える仕事</a:t>
            </a:r>
          </a:p>
        </p:txBody>
      </p:sp>
      <p:pic>
        <p:nvPicPr>
          <p:cNvPr id="17" name="図 16"/>
          <p:cNvPicPr>
            <a:picLocks noChangeAspect="1"/>
          </p:cNvPicPr>
          <p:nvPr/>
        </p:nvPicPr>
        <p:blipFill rotWithShape="1">
          <a:blip r:embed="rId6" cstate="print">
            <a:extLst>
              <a:ext uri="{28A0092B-C50C-407E-A947-70E740481C1C}">
                <a14:useLocalDpi xmlns:a14="http://schemas.microsoft.com/office/drawing/2010/main" val="0"/>
              </a:ext>
            </a:extLst>
          </a:blip>
          <a:srcRect l="79536" t="54003" r="-4729"/>
          <a:stretch/>
        </p:blipFill>
        <p:spPr>
          <a:xfrm>
            <a:off x="3179195" y="2230880"/>
            <a:ext cx="468866" cy="555171"/>
          </a:xfrm>
          <a:prstGeom prst="rect">
            <a:avLst/>
          </a:prstGeom>
          <a:effectLst/>
        </p:spPr>
      </p:pic>
      <p:pic>
        <p:nvPicPr>
          <p:cNvPr id="20" name="図 19"/>
          <p:cNvPicPr>
            <a:picLocks noChangeAspect="1"/>
          </p:cNvPicPr>
          <p:nvPr/>
        </p:nvPicPr>
        <p:blipFill rotWithShape="1">
          <a:blip r:embed="rId6" cstate="print">
            <a:extLst>
              <a:ext uri="{28A0092B-C50C-407E-A947-70E740481C1C}">
                <a14:useLocalDpi xmlns:a14="http://schemas.microsoft.com/office/drawing/2010/main" val="0"/>
              </a:ext>
            </a:extLst>
          </a:blip>
          <a:srcRect l="54764" t="-1193" r="20043" b="55196"/>
          <a:stretch/>
        </p:blipFill>
        <p:spPr>
          <a:xfrm>
            <a:off x="3781362" y="2225738"/>
            <a:ext cx="468866" cy="555171"/>
          </a:xfrm>
          <a:prstGeom prst="rect">
            <a:avLst/>
          </a:prstGeom>
          <a:effectLst/>
        </p:spPr>
      </p:pic>
      <p:pic>
        <p:nvPicPr>
          <p:cNvPr id="21" name="図 20"/>
          <p:cNvPicPr>
            <a:picLocks noChangeAspect="1"/>
          </p:cNvPicPr>
          <p:nvPr/>
        </p:nvPicPr>
        <p:blipFill rotWithShape="1">
          <a:blip r:embed="rId6" cstate="print">
            <a:extLst>
              <a:ext uri="{28A0092B-C50C-407E-A947-70E740481C1C}">
                <a14:useLocalDpi xmlns:a14="http://schemas.microsoft.com/office/drawing/2010/main" val="0"/>
              </a:ext>
            </a:extLst>
          </a:blip>
          <a:srcRect l="29570" r="45237" b="54003"/>
          <a:stretch/>
        </p:blipFill>
        <p:spPr>
          <a:xfrm>
            <a:off x="4479791" y="2225737"/>
            <a:ext cx="468866" cy="555171"/>
          </a:xfrm>
          <a:prstGeom prst="rect">
            <a:avLst/>
          </a:prstGeom>
          <a:effectLst/>
        </p:spPr>
      </p:pic>
      <p:pic>
        <p:nvPicPr>
          <p:cNvPr id="22" name="図 21"/>
          <p:cNvPicPr>
            <a:picLocks noChangeAspect="1"/>
          </p:cNvPicPr>
          <p:nvPr/>
        </p:nvPicPr>
        <p:blipFill rotWithShape="1">
          <a:blip r:embed="rId6" cstate="print">
            <a:extLst>
              <a:ext uri="{28A0092B-C50C-407E-A947-70E740481C1C}">
                <a14:useLocalDpi xmlns:a14="http://schemas.microsoft.com/office/drawing/2010/main" val="0"/>
              </a:ext>
            </a:extLst>
          </a:blip>
          <a:srcRect l="55266" t="54003" r="19541"/>
          <a:stretch/>
        </p:blipFill>
        <p:spPr>
          <a:xfrm>
            <a:off x="5132224" y="2263034"/>
            <a:ext cx="468866" cy="555171"/>
          </a:xfrm>
          <a:prstGeom prst="rect">
            <a:avLst/>
          </a:prstGeom>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25733"/>
    </mc:Choice>
    <mc:Fallback xmlns="">
      <p:transition spd="slow" advTm="2573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1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1000" fill="hold"/>
                                        <p:tgtEl>
                                          <p:spTgt spid="17"/>
                                        </p:tgtEl>
                                        <p:attrNameLst>
                                          <p:attrName>ppt_x</p:attrName>
                                        </p:attrNameLst>
                                      </p:cBhvr>
                                      <p:tavLst>
                                        <p:tav tm="0">
                                          <p:val>
                                            <p:strVal val="1+#ppt_w/2"/>
                                          </p:val>
                                        </p:tav>
                                        <p:tav tm="100000">
                                          <p:val>
                                            <p:strVal val="#ppt_x"/>
                                          </p:val>
                                        </p:tav>
                                      </p:tavLst>
                                    </p:anim>
                                    <p:anim calcmode="lin" valueType="num">
                                      <p:cBhvr additive="base">
                                        <p:cTn id="35"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9"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0-#ppt_w/2"/>
                                          </p:val>
                                        </p:tav>
                                        <p:tav tm="100000">
                                          <p:val>
                                            <p:strVal val="#ppt_x"/>
                                          </p:val>
                                        </p:tav>
                                      </p:tavLst>
                                    </p:anim>
                                    <p:anim calcmode="lin" valueType="num">
                                      <p:cBhvr additive="base">
                                        <p:cTn id="41"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3" fill="hold" nodeType="click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1000" fill="hold"/>
                                        <p:tgtEl>
                                          <p:spTgt spid="21"/>
                                        </p:tgtEl>
                                        <p:attrNameLst>
                                          <p:attrName>ppt_x</p:attrName>
                                        </p:attrNameLst>
                                      </p:cBhvr>
                                      <p:tavLst>
                                        <p:tav tm="0">
                                          <p:val>
                                            <p:strVal val="1+#ppt_w/2"/>
                                          </p:val>
                                        </p:tav>
                                        <p:tav tm="100000">
                                          <p:val>
                                            <p:strVal val="#ppt_x"/>
                                          </p:val>
                                        </p:tav>
                                      </p:tavLst>
                                    </p:anim>
                                    <p:anim calcmode="lin" valueType="num">
                                      <p:cBhvr additive="base">
                                        <p:cTn id="47"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1000" fill="hold"/>
                                        <p:tgtEl>
                                          <p:spTgt spid="22"/>
                                        </p:tgtEl>
                                        <p:attrNameLst>
                                          <p:attrName>ppt_x</p:attrName>
                                        </p:attrNameLst>
                                      </p:cBhvr>
                                      <p:tavLst>
                                        <p:tav tm="0">
                                          <p:val>
                                            <p:strVal val="0-#ppt_w/2"/>
                                          </p:val>
                                        </p:tav>
                                        <p:tav tm="100000">
                                          <p:val>
                                            <p:strVal val="#ppt_x"/>
                                          </p:val>
                                        </p:tav>
                                      </p:tavLst>
                                    </p:anim>
                                    <p:anim calcmode="lin" valueType="num">
                                      <p:cBhvr additive="base">
                                        <p:cTn id="5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barn(inVertical)">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down)">
                                      <p:cBhvr>
                                        <p:cTn id="63" dur="500"/>
                                        <p:tgtEl>
                                          <p:spTgt spid="9"/>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barn(inVertical)">
                                      <p:cBhvr>
                                        <p:cTn id="68" dur="500"/>
                                        <p:tgtEl>
                                          <p:spTgt spid="14"/>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wipe(up)">
                                      <p:cBhvr>
                                        <p:cTn id="73" dur="500"/>
                                        <p:tgtEl>
                                          <p:spTgt spid="6"/>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barn(inVertical)">
                                      <p:cBhvr>
                                        <p:cTn id="78" dur="500"/>
                                        <p:tgtEl>
                                          <p:spTgt spid="15"/>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mph" presetSubtype="0" fill="hold" grpId="1" nodeType="clickEffect">
                                  <p:stCondLst>
                                    <p:cond delay="0"/>
                                  </p:stCondLst>
                                  <p:childTnLst>
                                    <p:animRot by="21600000">
                                      <p:cBhvr>
                                        <p:cTn id="82" dur="1000" fill="hold"/>
                                        <p:tgtEl>
                                          <p:spTgt spid="13"/>
                                        </p:tgtEl>
                                        <p:attrNameLst>
                                          <p:attrName>r</p:attrName>
                                        </p:attrNameLst>
                                      </p:cBhvr>
                                    </p:animRot>
                                  </p:childTnLst>
                                </p:cTn>
                              </p:par>
                            </p:childTnLst>
                          </p:cTn>
                        </p:par>
                      </p:childTnLst>
                    </p:cTn>
                  </p:par>
                  <p:par>
                    <p:cTn id="83" fill="hold">
                      <p:stCondLst>
                        <p:cond delay="indefinite"/>
                      </p:stCondLst>
                      <p:childTnLst>
                        <p:par>
                          <p:cTn id="84" fill="hold">
                            <p:stCondLst>
                              <p:cond delay="0"/>
                            </p:stCondLst>
                            <p:childTnLst>
                              <p:par>
                                <p:cTn id="85" presetID="8" presetClass="emph" presetSubtype="0" fill="hold" grpId="1" nodeType="clickEffect">
                                  <p:stCondLst>
                                    <p:cond delay="0"/>
                                  </p:stCondLst>
                                  <p:childTnLst>
                                    <p:animRot by="21600000">
                                      <p:cBhvr>
                                        <p:cTn id="86" dur="10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3" grpId="0"/>
      <p:bldP spid="13" grpId="1"/>
      <p:bldP spid="14" grpId="0"/>
      <p:bldP spid="14" grpId="1"/>
      <p:bldP spid="15" grpId="0"/>
      <p:bldP spid="16" grpId="0" animBg="1"/>
      <p:bldP spid="2"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0" y="-34175"/>
            <a:ext cx="9921552" cy="6888000"/>
          </a:xfrm>
          <a:prstGeom prst="rect">
            <a:avLst/>
          </a:prstGeom>
          <a:gradFill flip="none" rotWithShape="1">
            <a:gsLst>
              <a:gs pos="1000">
                <a:schemeClr val="accent1">
                  <a:shade val="30000"/>
                  <a:satMod val="115000"/>
                  <a:lumMod val="80000"/>
                  <a:lumOff val="20000"/>
                  <a:alpha val="80000"/>
                </a:schemeClr>
              </a:gs>
              <a:gs pos="69000">
                <a:schemeClr val="accent1">
                  <a:shade val="67500"/>
                  <a:satMod val="115000"/>
                </a:schemeClr>
              </a:gs>
              <a:gs pos="100000">
                <a:srgbClr val="9BD5E9"/>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タイトル 1"/>
          <p:cNvSpPr txBox="1">
            <a:spLocks/>
          </p:cNvSpPr>
          <p:nvPr/>
        </p:nvSpPr>
        <p:spPr>
          <a:xfrm>
            <a:off x="2072680" y="2636912"/>
            <a:ext cx="6552728" cy="122413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ja-JP" altLang="en-US" sz="6000" dirty="0" err="1" smtClean="0">
                <a:solidFill>
                  <a:srgbClr val="FFFF66"/>
                </a:solidFill>
                <a:latin typeface="HGP創英角ｺﾞｼｯｸUB" pitchFamily="50" charset="-128"/>
                <a:ea typeface="HGP創英角ｺﾞｼｯｸUB" pitchFamily="50" charset="-128"/>
                <a:cs typeface="+mj-cs"/>
              </a:rPr>
              <a:t>って</a:t>
            </a:r>
            <a:r>
              <a:rPr lang="ja-JP" altLang="en-US" sz="6000" dirty="0" smtClean="0">
                <a:solidFill>
                  <a:srgbClr val="FFFF66"/>
                </a:solidFill>
                <a:latin typeface="HGP創英角ｺﾞｼｯｸUB" pitchFamily="50" charset="-128"/>
                <a:ea typeface="HGP創英角ｺﾞｼｯｸUB" pitchFamily="50" charset="-128"/>
                <a:cs typeface="+mj-cs"/>
              </a:rPr>
              <a:t>何の略語？</a:t>
            </a:r>
            <a:endParaRPr kumimoji="1" lang="ja-JP" altLang="en-US" sz="6000" b="0" i="0" u="none" strike="noStrike" kern="1200" cap="none" spc="0" normalizeH="0" baseline="0" noProof="0" dirty="0">
              <a:ln>
                <a:noFill/>
              </a:ln>
              <a:solidFill>
                <a:srgbClr val="FFFF66"/>
              </a:solidFill>
              <a:effectLst/>
              <a:uLnTx/>
              <a:uFillTx/>
              <a:latin typeface="HGP創英角ｺﾞｼｯｸUB" pitchFamily="50" charset="-128"/>
              <a:ea typeface="HGP創英角ｺﾞｼｯｸUB" pitchFamily="50" charset="-128"/>
              <a:cs typeface="+mj-cs"/>
            </a:endParaRPr>
          </a:p>
        </p:txBody>
      </p:sp>
      <p:sp>
        <p:nvSpPr>
          <p:cNvPr id="14"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1-2</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pic>
        <p:nvPicPr>
          <p:cNvPr id="13" name="図 12" descr="1-1ITのI.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rcRect l="38314" t="25322" r="52422" b="59061"/>
              <a:stretch>
                <a:fillRect/>
              </a:stretch>
            </p:blipFill>
          </mc:Choice>
          <mc:Fallback>
            <p:blipFill>
              <a:blip r:embed="rId5"/>
              <a:srcRect l="38314" t="25322" r="52422" b="59061"/>
              <a:stretch>
                <a:fillRect/>
              </a:stretch>
            </p:blipFill>
          </mc:Fallback>
        </mc:AlternateContent>
        <p:spPr>
          <a:xfrm>
            <a:off x="1491251" y="296652"/>
            <a:ext cx="1157493" cy="2844316"/>
          </a:xfrm>
          <a:prstGeom prst="rect">
            <a:avLst/>
          </a:prstGeom>
          <a:effectLst>
            <a:outerShdw blurRad="190500" dist="190500" dir="2700000" algn="tl" rotWithShape="0">
              <a:prstClr val="black">
                <a:alpha val="50000"/>
              </a:prstClr>
            </a:outerShdw>
          </a:effectLst>
        </p:spPr>
      </p:pic>
      <p:pic>
        <p:nvPicPr>
          <p:cNvPr id="18" name="図 17" descr="1-1ITのT.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6"/>
              <a:srcRect l="36723" t="24684" r="42612" b="59698"/>
              <a:stretch>
                <a:fillRect/>
              </a:stretch>
            </p:blipFill>
          </mc:Choice>
          <mc:Fallback>
            <p:blipFill>
              <a:blip r:embed="rId7"/>
              <a:srcRect l="36723" t="24684" r="42612" b="59698"/>
              <a:stretch>
                <a:fillRect/>
              </a:stretch>
            </p:blipFill>
          </mc:Fallback>
        </mc:AlternateContent>
        <p:spPr>
          <a:xfrm>
            <a:off x="737849" y="3562307"/>
            <a:ext cx="2664296" cy="3035045"/>
          </a:xfrm>
          <a:prstGeom prst="rect">
            <a:avLst/>
          </a:prstGeom>
          <a:effectLst>
            <a:outerShdw blurRad="190500" dist="190500" dir="2700000" algn="tl" rotWithShape="0">
              <a:prstClr val="black">
                <a:alpha val="50000"/>
              </a:prstClr>
            </a:outerShdw>
          </a:effectLst>
        </p:spPr>
      </p:pic>
      <p:sp>
        <p:nvSpPr>
          <p:cNvPr id="21" name="タイトル 1"/>
          <p:cNvSpPr txBox="1">
            <a:spLocks/>
          </p:cNvSpPr>
          <p:nvPr/>
        </p:nvSpPr>
        <p:spPr>
          <a:xfrm>
            <a:off x="3670086" y="342813"/>
            <a:ext cx="3371204" cy="1584176"/>
          </a:xfrm>
          <a:prstGeom prst="rect">
            <a:avLst/>
          </a:prstGeom>
          <a:effectLst>
            <a:outerShdw blurRad="127000" dist="127000" dir="5400000" rotWithShape="0">
              <a:prstClr val="black">
                <a:alpha val="40000"/>
              </a:prstClr>
            </a:outerShdw>
            <a:softEdge rad="101600"/>
          </a:effectLst>
          <a:scene3d>
            <a:camera prst="orthographicFront"/>
            <a:lightRig rig="threePt" dir="t"/>
          </a:scene3d>
          <a:sp3d prstMaterial="metal">
            <a:bevelB w="0" h="0"/>
          </a:sp3d>
        </p:spPr>
        <p:txBody>
          <a:bodyPr vert="horz" lIns="91440" tIns="45720" rIns="91440" bIns="45720" rtlCol="0" anchor="ctr">
            <a:noAutofit/>
            <a:sp3d extrusionH="38100">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2000" b="0" i="0" u="none" strike="noStrike" kern="1200" cap="none" spc="0" normalizeH="0" baseline="0" noProof="0" dirty="0" smtClean="0">
                <a:ln>
                  <a:noFill/>
                </a:ln>
                <a:solidFill>
                  <a:srgbClr val="7CC8E5"/>
                </a:solidFill>
                <a:effectLst/>
                <a:uLnTx/>
                <a:uFillTx/>
                <a:latin typeface="HGP創英角ｺﾞｼｯｸUB" pitchFamily="50" charset="-128"/>
                <a:ea typeface="HGP創英角ｺﾞｼｯｸUB" pitchFamily="50" charset="-128"/>
                <a:cs typeface="+mj-cs"/>
              </a:rPr>
              <a:t>情報</a:t>
            </a:r>
            <a:endParaRPr kumimoji="1" lang="ja-JP" altLang="en-US" sz="12000" b="0" i="0" u="none" strike="noStrike" kern="1200" cap="none" spc="0" normalizeH="0" baseline="0" noProof="0" dirty="0">
              <a:ln>
                <a:noFill/>
              </a:ln>
              <a:solidFill>
                <a:srgbClr val="7CC8E5"/>
              </a:solidFill>
              <a:effectLst/>
              <a:uLnTx/>
              <a:uFillTx/>
              <a:latin typeface="HGP創英角ｺﾞｼｯｸUB" pitchFamily="50" charset="-128"/>
              <a:ea typeface="HGP創英角ｺﾞｼｯｸUB" pitchFamily="50" charset="-128"/>
              <a:cs typeface="+mj-cs"/>
            </a:endParaRPr>
          </a:p>
        </p:txBody>
      </p:sp>
      <p:sp>
        <p:nvSpPr>
          <p:cNvPr id="26" name="タイトル 1"/>
          <p:cNvSpPr txBox="1">
            <a:spLocks/>
          </p:cNvSpPr>
          <p:nvPr/>
        </p:nvSpPr>
        <p:spPr>
          <a:xfrm>
            <a:off x="3584910" y="3984335"/>
            <a:ext cx="3600400" cy="1522747"/>
          </a:xfrm>
          <a:prstGeom prst="rect">
            <a:avLst/>
          </a:prstGeom>
          <a:effectLst>
            <a:outerShdw blurRad="127000" dist="127000" dir="5400000" rotWithShape="0">
              <a:prstClr val="black">
                <a:alpha val="40000"/>
              </a:prstClr>
            </a:outerShdw>
          </a:effectLst>
        </p:spPr>
        <p:txBody>
          <a:bodyPr vert="horz" lIns="91440" tIns="45720" rIns="91440" bIns="45720" rtlCol="0" anchor="ctr">
            <a:noAutofit/>
            <a:scene3d>
              <a:camera prst="orthographicFront"/>
              <a:lightRig rig="threePt" dir="t"/>
            </a:scene3d>
            <a:sp3d extrusionH="38100">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2000" b="0" i="0" u="none" strike="noStrike" kern="1200" cap="none" spc="0" normalizeH="0" baseline="0" noProof="0" dirty="0" smtClean="0">
                <a:ln>
                  <a:noFill/>
                </a:ln>
                <a:solidFill>
                  <a:srgbClr val="7CC8E5"/>
                </a:solidFill>
                <a:effectLst/>
                <a:uLnTx/>
                <a:uFillTx/>
                <a:latin typeface="HGP創英角ｺﾞｼｯｸUB" pitchFamily="50" charset="-128"/>
                <a:ea typeface="HGP創英角ｺﾞｼｯｸUB" pitchFamily="50" charset="-128"/>
                <a:cs typeface="+mj-cs"/>
              </a:rPr>
              <a:t>技術</a:t>
            </a:r>
            <a:endParaRPr kumimoji="1" lang="ja-JP" altLang="en-US" sz="12000" b="0" i="0" u="none" strike="noStrike" kern="1200" cap="none" spc="0" normalizeH="0" baseline="0" noProof="0" dirty="0">
              <a:ln>
                <a:noFill/>
              </a:ln>
              <a:solidFill>
                <a:srgbClr val="7CC8E5"/>
              </a:solidFill>
              <a:effectLst/>
              <a:uLnTx/>
              <a:uFillTx/>
              <a:latin typeface="HGP創英角ｺﾞｼｯｸUB" pitchFamily="50" charset="-128"/>
              <a:ea typeface="HGP創英角ｺﾞｼｯｸUB" pitchFamily="50" charset="-128"/>
              <a:cs typeface="+mj-cs"/>
            </a:endParaRPr>
          </a:p>
        </p:txBody>
      </p:sp>
      <p:sp>
        <p:nvSpPr>
          <p:cNvPr id="2" name="タイトル 1"/>
          <p:cNvSpPr>
            <a:spLocks noGrp="1"/>
          </p:cNvSpPr>
          <p:nvPr>
            <p:ph type="title"/>
          </p:nvPr>
        </p:nvSpPr>
        <p:spPr>
          <a:xfrm>
            <a:off x="2878235" y="1844780"/>
            <a:ext cx="5603157" cy="874295"/>
          </a:xfrm>
        </p:spPr>
        <p:txBody>
          <a:bodyPr>
            <a:normAutofit fontScale="90000"/>
          </a:bodyPr>
          <a:lstStyle/>
          <a:p>
            <a:pPr algn="l"/>
            <a:r>
              <a:rPr kumimoji="1" lang="ja-JP" altLang="en-US" sz="5400" spc="-300" dirty="0" smtClean="0">
                <a:solidFill>
                  <a:schemeClr val="bg1"/>
                </a:solidFill>
                <a:latin typeface="HGS創英角ﾎﾟｯﾌﾟ体" pitchFamily="50" charset="-128"/>
                <a:ea typeface="HGS創英角ﾎﾟｯﾌﾟ体" pitchFamily="50" charset="-128"/>
              </a:rPr>
              <a:t>Ｉ</a:t>
            </a:r>
            <a:r>
              <a:rPr kumimoji="1" lang="en-US" altLang="ja-JP" sz="5400" spc="800" dirty="0" err="1" smtClean="0">
                <a:solidFill>
                  <a:schemeClr val="bg1"/>
                </a:solidFill>
                <a:latin typeface="HGS創英角ﾎﾟｯﾌﾟ体" pitchFamily="50" charset="-128"/>
                <a:ea typeface="HGS創英角ﾎﾟｯﾌﾟ体" pitchFamily="50" charset="-128"/>
              </a:rPr>
              <a:t>nformation</a:t>
            </a:r>
            <a:endParaRPr kumimoji="1" lang="ja-JP" altLang="en-US" sz="5400" spc="800" dirty="0">
              <a:solidFill>
                <a:schemeClr val="bg1"/>
              </a:solidFill>
              <a:latin typeface="HGS創英角ﾎﾟｯﾌﾟ体" pitchFamily="50" charset="-128"/>
              <a:ea typeface="HGS創英角ﾎﾟｯﾌﾟ体" pitchFamily="50" charset="-128"/>
            </a:endParaRPr>
          </a:p>
        </p:txBody>
      </p:sp>
      <p:sp>
        <p:nvSpPr>
          <p:cNvPr id="9" name="タイトル 1"/>
          <p:cNvSpPr txBox="1">
            <a:spLocks/>
          </p:cNvSpPr>
          <p:nvPr/>
        </p:nvSpPr>
        <p:spPr>
          <a:xfrm>
            <a:off x="2864768" y="5500621"/>
            <a:ext cx="4896000" cy="715962"/>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5400" b="0" i="0" u="none" strike="noStrike" kern="1200" cap="none" spc="-300" normalizeH="0" baseline="0" noProof="0" dirty="0" smtClean="0">
                <a:ln>
                  <a:noFill/>
                </a:ln>
                <a:solidFill>
                  <a:schemeClr val="bg1"/>
                </a:solidFill>
                <a:effectLst/>
                <a:uLnTx/>
                <a:uFillTx/>
                <a:latin typeface="HGS創英角ﾎﾟｯﾌﾟ体" pitchFamily="50" charset="-128"/>
                <a:ea typeface="HGS創英角ﾎﾟｯﾌﾟ体" pitchFamily="50" charset="-128"/>
                <a:cs typeface="+mj-cs"/>
              </a:rPr>
              <a:t>Ｔ</a:t>
            </a:r>
            <a:r>
              <a:rPr kumimoji="1" lang="en-US" altLang="ja-JP" sz="5400" b="0" i="0" u="none" strike="noStrike" kern="1200" cap="none" spc="600" normalizeH="0" baseline="0" noProof="0" dirty="0" err="1" smtClean="0">
                <a:ln>
                  <a:noFill/>
                </a:ln>
                <a:solidFill>
                  <a:schemeClr val="bg1"/>
                </a:solidFill>
                <a:effectLst/>
                <a:uLnTx/>
                <a:uFillTx/>
                <a:latin typeface="HGS創英角ﾎﾟｯﾌﾟ体" pitchFamily="50" charset="-128"/>
                <a:ea typeface="HGS創英角ﾎﾟｯﾌﾟ体" pitchFamily="50" charset="-128"/>
                <a:cs typeface="+mj-cs"/>
              </a:rPr>
              <a:t>echnology</a:t>
            </a:r>
            <a:endParaRPr kumimoji="1" lang="ja-JP" altLang="en-US" sz="5400" b="0" i="0" u="none" strike="noStrike" kern="1200" cap="none" spc="600" normalizeH="0" baseline="0" noProof="0" dirty="0">
              <a:ln>
                <a:noFill/>
              </a:ln>
              <a:solidFill>
                <a:schemeClr val="bg1"/>
              </a:solidFill>
              <a:effectLst/>
              <a:uLnTx/>
              <a:uFillTx/>
              <a:latin typeface="HGS創英角ﾎﾟｯﾌﾟ体" pitchFamily="50" charset="-128"/>
              <a:ea typeface="HGS創英角ﾎﾟｯﾌﾟ体" pitchFamily="50" charset="-128"/>
              <a:cs typeface="+mj-cs"/>
            </a:endParaRPr>
          </a:p>
        </p:txBody>
      </p:sp>
      <p:pic>
        <p:nvPicPr>
          <p:cNvPr id="4" name="図 3"/>
          <p:cNvPicPr>
            <a:picLocks noChangeAspect="1"/>
          </p:cNvPicPr>
          <p:nvPr/>
        </p:nvPicPr>
        <p:blipFill rotWithShape="1">
          <a:blip r:embed="rId8">
            <a:extLst>
              <a:ext uri="{28A0092B-C50C-407E-A947-70E740481C1C}">
                <a14:useLocalDpi xmlns:a14="http://schemas.microsoft.com/office/drawing/2010/main" val="0"/>
              </a:ext>
            </a:extLst>
          </a:blip>
          <a:srcRect l="52626" t="13153" r="14309" b="42379"/>
          <a:stretch/>
        </p:blipFill>
        <p:spPr>
          <a:xfrm>
            <a:off x="7804850" y="3369381"/>
            <a:ext cx="1828800" cy="3478330"/>
          </a:xfrm>
          <a:prstGeom prst="rect">
            <a:avLst/>
          </a:prstGeom>
          <a:effectLst>
            <a:outerShdw blurRad="76200" dist="76200" dir="3600000" algn="tl" rotWithShape="0">
              <a:prstClr val="black">
                <a:alpha val="40000"/>
              </a:prstClr>
            </a:outerShdw>
          </a:effectLst>
        </p:spPr>
      </p:pic>
      <p:sp>
        <p:nvSpPr>
          <p:cNvPr id="12" name="タイトル 1"/>
          <p:cNvSpPr txBox="1">
            <a:spLocks/>
          </p:cNvSpPr>
          <p:nvPr/>
        </p:nvSpPr>
        <p:spPr>
          <a:xfrm>
            <a:off x="6465210" y="116540"/>
            <a:ext cx="288105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solidFill>
                <a:latin typeface="+mj-ea"/>
              </a:rPr>
              <a:t>【</a:t>
            </a:r>
            <a:r>
              <a:rPr lang="ja-JP" altLang="en-US" sz="1600" dirty="0" smtClean="0">
                <a:solidFill>
                  <a:schemeClr val="bg1"/>
                </a:solidFill>
                <a:latin typeface="+mj-ea"/>
              </a:rPr>
              <a:t>第１章</a:t>
            </a:r>
            <a:r>
              <a:rPr lang="en-US" altLang="ja-JP" sz="1600" dirty="0">
                <a:solidFill>
                  <a:schemeClr val="bg1"/>
                </a:solidFill>
                <a:latin typeface="+mj-ea"/>
              </a:rPr>
              <a:t>】 </a:t>
            </a:r>
            <a:r>
              <a:rPr lang="en-US" altLang="ja-JP" sz="1600" dirty="0" smtClean="0">
                <a:solidFill>
                  <a:schemeClr val="bg1"/>
                </a:solidFill>
                <a:latin typeface="HGP創英角ｺﾞｼｯｸUB" pitchFamily="50" charset="-128"/>
                <a:ea typeface="HGP創英角ｺﾞｼｯｸUB" pitchFamily="50" charset="-128"/>
                <a:cs typeface="+mj-cs"/>
              </a:rPr>
              <a:t>IT</a:t>
            </a:r>
            <a:r>
              <a:rPr lang="ja-JP" altLang="en-US" sz="1600" dirty="0" err="1" smtClean="0">
                <a:solidFill>
                  <a:schemeClr val="bg1"/>
                </a:solidFill>
                <a:latin typeface="HGP創英角ｺﾞｼｯｸUB" pitchFamily="50" charset="-128"/>
                <a:ea typeface="HGP創英角ｺﾞｼｯｸUB" pitchFamily="50" charset="-128"/>
                <a:cs typeface="+mj-cs"/>
              </a:rPr>
              <a:t>って</a:t>
            </a:r>
            <a:r>
              <a:rPr lang="ja-JP" altLang="en-US" sz="1600" dirty="0" smtClean="0">
                <a:solidFill>
                  <a:schemeClr val="bg1"/>
                </a:solidFill>
                <a:latin typeface="HGP創英角ｺﾞｼｯｸUB" pitchFamily="50" charset="-128"/>
                <a:ea typeface="HGP創英角ｺﾞｼｯｸUB" pitchFamily="50" charset="-128"/>
                <a:cs typeface="+mj-cs"/>
              </a:rPr>
              <a:t>何</a:t>
            </a:r>
            <a:r>
              <a:rPr lang="ja-JP" altLang="en-US" sz="1600" dirty="0">
                <a:solidFill>
                  <a:schemeClr val="bg1"/>
                </a:solidFill>
                <a:latin typeface="HGP創英角ｺﾞｼｯｸUB" pitchFamily="50" charset="-128"/>
                <a:ea typeface="HGP創英角ｺﾞｼｯｸUB" pitchFamily="50" charset="-128"/>
                <a:cs typeface="+mj-cs"/>
              </a:rPr>
              <a:t>だろう</a:t>
            </a:r>
            <a:r>
              <a:rPr lang="ja-JP" altLang="en-US" sz="1600" dirty="0" smtClean="0">
                <a:solidFill>
                  <a:schemeClr val="bg1"/>
                </a:solidFill>
                <a:latin typeface="HGP創英角ｺﾞｼｯｸUB" pitchFamily="50" charset="-128"/>
                <a:ea typeface="HGP創英角ｺﾞｼｯｸUB" pitchFamily="50" charset="-128"/>
                <a:cs typeface="+mj-cs"/>
              </a:rPr>
              <a:t>？</a:t>
            </a:r>
            <a:endParaRPr kumimoji="1" lang="ja-JP" altLang="en-US" sz="1600" b="0" i="0" u="none" strike="noStrike" kern="1200" cap="none" spc="0" normalizeH="0" baseline="0" noProof="0" dirty="0">
              <a:ln>
                <a:noFill/>
              </a:ln>
              <a:solidFill>
                <a:schemeClr val="bg1"/>
              </a:solidFill>
              <a:effectLst/>
              <a:uLnTx/>
              <a:uFillTx/>
              <a:latin typeface="HGP創英角ｺﾞｼｯｸUB" pitchFamily="50" charset="-128"/>
              <a:ea typeface="HGP創英角ｺﾞｼｯｸUB" pitchFamily="50" charset="-128"/>
              <a:cs typeface="+mj-cs"/>
            </a:endParaRPr>
          </a:p>
        </p:txBody>
      </p:sp>
    </p:spTree>
    <p:custDataLst>
      <p:tags r:id="rId1"/>
    </p:custDataLst>
    <p:extLst>
      <p:ext uri="{BB962C8B-B14F-4D97-AF65-F5344CB8AC3E}">
        <p14:creationId xmlns:p14="http://schemas.microsoft.com/office/powerpoint/2010/main" val="3845124639"/>
      </p:ext>
    </p:extLst>
  </p:cSld>
  <p:clrMapOvr>
    <a:masterClrMapping/>
  </p:clrMapOvr>
  <mc:AlternateContent xmlns:mc="http://schemas.openxmlformats.org/markup-compatibility/2006" xmlns:p14="http://schemas.microsoft.com/office/powerpoint/2010/main">
    <mc:Choice Requires="p14">
      <p:transition spd="slow" p14:dur="2000" advTm="19487"/>
    </mc:Choice>
    <mc:Fallback xmlns="">
      <p:transition spd="slow" advTm="1948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 calcmode="lin" valueType="num">
                                      <p:cBhvr>
                                        <p:cTn id="24" dur="1000" fill="hold"/>
                                        <p:tgtEl>
                                          <p:spTgt spid="13"/>
                                        </p:tgtEl>
                                        <p:attrNameLst>
                                          <p:attrName>style.rotation</p:attrName>
                                        </p:attrNameLst>
                                      </p:cBhvr>
                                      <p:tavLst>
                                        <p:tav tm="0">
                                          <p:val>
                                            <p:fltVal val="90"/>
                                          </p:val>
                                        </p:tav>
                                        <p:tav tm="100000">
                                          <p:val>
                                            <p:fltVal val="0"/>
                                          </p:val>
                                        </p:tav>
                                      </p:tavLst>
                                    </p:anim>
                                    <p:animEffect transition="in" filter="fade">
                                      <p:cBhvr>
                                        <p:cTn id="25" dur="1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1000" fill="hold"/>
                                        <p:tgtEl>
                                          <p:spTgt spid="18"/>
                                        </p:tgtEl>
                                        <p:attrNameLst>
                                          <p:attrName>ppt_w</p:attrName>
                                        </p:attrNameLst>
                                      </p:cBhvr>
                                      <p:tavLst>
                                        <p:tav tm="0">
                                          <p:val>
                                            <p:fltVal val="0"/>
                                          </p:val>
                                        </p:tav>
                                        <p:tav tm="100000">
                                          <p:val>
                                            <p:strVal val="#ppt_w"/>
                                          </p:val>
                                        </p:tav>
                                      </p:tavLst>
                                    </p:anim>
                                    <p:anim calcmode="lin" valueType="num">
                                      <p:cBhvr>
                                        <p:cTn id="31" dur="1000" fill="hold"/>
                                        <p:tgtEl>
                                          <p:spTgt spid="18"/>
                                        </p:tgtEl>
                                        <p:attrNameLst>
                                          <p:attrName>ppt_h</p:attrName>
                                        </p:attrNameLst>
                                      </p:cBhvr>
                                      <p:tavLst>
                                        <p:tav tm="0">
                                          <p:val>
                                            <p:fltVal val="0"/>
                                          </p:val>
                                        </p:tav>
                                        <p:tav tm="100000">
                                          <p:val>
                                            <p:strVal val="#ppt_h"/>
                                          </p:val>
                                        </p:tav>
                                      </p:tavLst>
                                    </p:anim>
                                    <p:anim calcmode="lin" valueType="num">
                                      <p:cBhvr>
                                        <p:cTn id="32" dur="1000" fill="hold"/>
                                        <p:tgtEl>
                                          <p:spTgt spid="18"/>
                                        </p:tgtEl>
                                        <p:attrNameLst>
                                          <p:attrName>style.rotation</p:attrName>
                                        </p:attrNameLst>
                                      </p:cBhvr>
                                      <p:tavLst>
                                        <p:tav tm="0">
                                          <p:val>
                                            <p:fltVal val="90"/>
                                          </p:val>
                                        </p:tav>
                                        <p:tav tm="100000">
                                          <p:val>
                                            <p:fltVal val="0"/>
                                          </p:val>
                                        </p:tav>
                                      </p:tavLst>
                                    </p:anim>
                                    <p:animEffect transition="in" filter="fade">
                                      <p:cBhvr>
                                        <p:cTn id="33" dur="10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750"/>
                                        <p:tgtEl>
                                          <p:spTgt spid="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75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anim calcmode="lin" valueType="num">
                                      <p:cBhvr>
                                        <p:cTn id="54" dur="1000" fill="hold"/>
                                        <p:tgtEl>
                                          <p:spTgt spid="21"/>
                                        </p:tgtEl>
                                        <p:attrNameLst>
                                          <p:attrName>ppt_x</p:attrName>
                                        </p:attrNameLst>
                                      </p:cBhvr>
                                      <p:tavLst>
                                        <p:tav tm="0">
                                          <p:val>
                                            <p:strVal val="#ppt_x"/>
                                          </p:val>
                                        </p:tav>
                                        <p:tav tm="100000">
                                          <p:val>
                                            <p:strVal val="#ppt_x"/>
                                          </p:val>
                                        </p:tav>
                                      </p:tavLst>
                                    </p:anim>
                                    <p:anim calcmode="lin" valueType="num">
                                      <p:cBhvr>
                                        <p:cTn id="55" dur="1000" fill="hold"/>
                                        <p:tgtEl>
                                          <p:spTgt spid="2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P spid="21" grpId="0"/>
      <p:bldP spid="26" grpId="0"/>
      <p:bldP spid="2" grpId="0"/>
      <p:bldP spid="9"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図 23"/>
          <p:cNvPicPr>
            <a:picLocks noChangeAspect="1"/>
          </p:cNvPicPr>
          <p:nvPr/>
        </p:nvPicPr>
        <p:blipFill rotWithShape="1">
          <a:blip r:embed="rId4">
            <a:extLst>
              <a:ext uri="{28A0092B-C50C-407E-A947-70E740481C1C}">
                <a14:useLocalDpi xmlns:a14="http://schemas.microsoft.com/office/drawing/2010/main" val="0"/>
              </a:ext>
            </a:extLst>
          </a:blip>
          <a:srcRect t="3114" r="5013" b="9206"/>
          <a:stretch/>
        </p:blipFill>
        <p:spPr>
          <a:xfrm>
            <a:off x="0" y="1"/>
            <a:ext cx="9906000" cy="6858000"/>
          </a:xfrm>
          <a:prstGeom prst="rect">
            <a:avLst/>
          </a:prstGeom>
        </p:spPr>
      </p:pic>
      <p:sp>
        <p:nvSpPr>
          <p:cNvPr id="6" name="正方形/長方形 5"/>
          <p:cNvSpPr/>
          <p:nvPr/>
        </p:nvSpPr>
        <p:spPr>
          <a:xfrm>
            <a:off x="0" y="-1950"/>
            <a:ext cx="9906000" cy="6859950"/>
          </a:xfrm>
          <a:prstGeom prst="rect">
            <a:avLst/>
          </a:prstGeom>
          <a:gradFill flip="none" rotWithShape="1">
            <a:gsLst>
              <a:gs pos="0">
                <a:schemeClr val="accent1">
                  <a:shade val="30000"/>
                  <a:satMod val="115000"/>
                  <a:alpha val="3000"/>
                </a:schemeClr>
              </a:gs>
              <a:gs pos="0">
                <a:schemeClr val="accent1">
                  <a:shade val="67500"/>
                  <a:satMod val="115000"/>
                  <a:alpha val="41000"/>
                  <a:lumMod val="40000"/>
                  <a:lumOff val="60000"/>
                </a:schemeClr>
              </a:gs>
              <a:gs pos="100000">
                <a:schemeClr val="accent1">
                  <a:shade val="100000"/>
                  <a:satMod val="115000"/>
                </a:schemeClr>
              </a:gs>
            </a:gsLst>
            <a:lin ang="16200000" scaled="0"/>
            <a:tileRect/>
          </a:gradFill>
          <a:ln>
            <a:noFill/>
          </a:ln>
          <a:effectLst>
            <a:glow>
              <a:schemeClr val="accent1">
                <a:alpha val="0"/>
              </a:scheme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495300" y="418654"/>
            <a:ext cx="8915400" cy="850106"/>
          </a:xfrm>
          <a:effectLst>
            <a:outerShdw blurRad="101600" dist="101600" dir="2700000" algn="tl" rotWithShape="0">
              <a:prstClr val="black">
                <a:alpha val="40000"/>
              </a:prstClr>
            </a:outerShdw>
          </a:effectLst>
        </p:spPr>
        <p:txBody>
          <a:bodyPr>
            <a:noAutofit/>
          </a:bodyPr>
          <a:lstStyle/>
          <a:p>
            <a:r>
              <a:rPr lang="ja-JP" altLang="en-US" sz="5000" dirty="0" smtClean="0">
                <a:solidFill>
                  <a:srgbClr val="FFFF00"/>
                </a:solidFill>
                <a:latin typeface="HGP創英角ｺﾞｼｯｸUB" pitchFamily="50" charset="-128"/>
                <a:ea typeface="HGP創英角ｺﾞｼｯｸUB" pitchFamily="50" charset="-128"/>
              </a:rPr>
              <a:t>新しいしくみを生み出すプロセス</a:t>
            </a:r>
            <a:endParaRPr lang="ja-JP" altLang="en-US" sz="5000" dirty="0">
              <a:solidFill>
                <a:srgbClr val="FFFF00"/>
              </a:solidFill>
              <a:latin typeface="HGP創英角ｺﾞｼｯｸUB" pitchFamily="50" charset="-128"/>
              <a:ea typeface="HGP創英角ｺﾞｼｯｸUB" pitchFamily="50" charset="-128"/>
            </a:endParaRPr>
          </a:p>
        </p:txBody>
      </p:sp>
      <p:sp>
        <p:nvSpPr>
          <p:cNvPr id="4" name="正方形/長方形 3"/>
          <p:cNvSpPr/>
          <p:nvPr/>
        </p:nvSpPr>
        <p:spPr>
          <a:xfrm>
            <a:off x="1208480" y="2132820"/>
            <a:ext cx="780000" cy="3657600"/>
          </a:xfrm>
          <a:prstGeom prst="rect">
            <a:avLst/>
          </a:prstGeom>
          <a:ln/>
        </p:spPr>
        <p:style>
          <a:lnRef idx="0">
            <a:schemeClr val="accent4"/>
          </a:lnRef>
          <a:fillRef idx="3">
            <a:schemeClr val="accent4"/>
          </a:fillRef>
          <a:effectRef idx="3">
            <a:schemeClr val="accent4"/>
          </a:effectRef>
          <a:fontRef idx="minor">
            <a:schemeClr val="lt1"/>
          </a:fontRef>
        </p:style>
        <p:txBody>
          <a:bodyPr vert="eaVert" rtlCol="0" anchor="ctr"/>
          <a:lstStyle/>
          <a:p>
            <a:pPr algn="ctr"/>
            <a:r>
              <a:rPr lang="ja-JP" altLang="en-US" sz="3600" spc="-300" dirty="0" smtClean="0">
                <a:latin typeface="HGPｺﾞｼｯｸM" pitchFamily="50" charset="-128"/>
                <a:ea typeface="HGPｺﾞｼｯｸM" pitchFamily="50" charset="-128"/>
              </a:rPr>
              <a:t>ア</a:t>
            </a:r>
            <a:r>
              <a:rPr lang="ja-JP" altLang="en-US" sz="3600" dirty="0" smtClean="0">
                <a:latin typeface="HGPｺﾞｼｯｸM" pitchFamily="50" charset="-128"/>
                <a:ea typeface="HGPｺﾞｼｯｸM" pitchFamily="50" charset="-128"/>
              </a:rPr>
              <a:t>イ</a:t>
            </a:r>
            <a:r>
              <a:rPr lang="ja-JP" altLang="en-US" sz="3600" spc="-300" dirty="0" smtClean="0">
                <a:latin typeface="HGPｺﾞｼｯｸM" pitchFamily="50" charset="-128"/>
                <a:ea typeface="HGPｺﾞｼｯｸM" pitchFamily="50" charset="-128"/>
              </a:rPr>
              <a:t>デ</a:t>
            </a:r>
            <a:r>
              <a:rPr lang="ja-JP" altLang="en-US" sz="3600" dirty="0" smtClean="0">
                <a:latin typeface="HGPｺﾞｼｯｸM" pitchFamily="50" charset="-128"/>
                <a:ea typeface="HGPｺﾞｼｯｸM" pitchFamily="50" charset="-128"/>
              </a:rPr>
              <a:t>ィア（企画）</a:t>
            </a:r>
            <a:endParaRPr kumimoji="1" lang="ja-JP" altLang="en-US" sz="3600" dirty="0">
              <a:latin typeface="HGPｺﾞｼｯｸM" pitchFamily="50" charset="-128"/>
              <a:ea typeface="HGPｺﾞｼｯｸM" pitchFamily="50" charset="-128"/>
            </a:endParaRPr>
          </a:p>
        </p:txBody>
      </p:sp>
      <p:sp>
        <p:nvSpPr>
          <p:cNvPr id="11" name="テキスト ボックス 10"/>
          <p:cNvSpPr txBox="1"/>
          <p:nvPr/>
        </p:nvSpPr>
        <p:spPr>
          <a:xfrm>
            <a:off x="1208480" y="1628750"/>
            <a:ext cx="775524" cy="369332"/>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kumimoji="1" lang="en-US" altLang="ja-JP" dirty="0" smtClean="0"/>
              <a:t>Step1</a:t>
            </a:r>
            <a:endParaRPr kumimoji="1" lang="ja-JP" altLang="en-US" dirty="0"/>
          </a:p>
        </p:txBody>
      </p:sp>
      <p:sp>
        <p:nvSpPr>
          <p:cNvPr id="26" name="正方形/長方形 25"/>
          <p:cNvSpPr/>
          <p:nvPr/>
        </p:nvSpPr>
        <p:spPr>
          <a:xfrm>
            <a:off x="2864710" y="2132820"/>
            <a:ext cx="780000" cy="3657600"/>
          </a:xfrm>
          <a:prstGeom prst="rect">
            <a:avLst/>
          </a:prstGeom>
          <a:ln/>
        </p:spPr>
        <p:style>
          <a:lnRef idx="0">
            <a:schemeClr val="accent3"/>
          </a:lnRef>
          <a:fillRef idx="3">
            <a:schemeClr val="accent3"/>
          </a:fillRef>
          <a:effectRef idx="3">
            <a:schemeClr val="accent3"/>
          </a:effectRef>
          <a:fontRef idx="minor">
            <a:schemeClr val="lt1"/>
          </a:fontRef>
        </p:style>
        <p:txBody>
          <a:bodyPr vert="eaVert" rtlCol="0" anchor="ctr"/>
          <a:lstStyle/>
          <a:p>
            <a:pPr algn="ctr"/>
            <a:r>
              <a:rPr kumimoji="1" lang="ja-JP" altLang="en-US" sz="3600" kern="2000" spc="600" dirty="0" smtClean="0">
                <a:latin typeface="HGPｺﾞｼｯｸM" pitchFamily="50" charset="-128"/>
                <a:ea typeface="HGPｺﾞｼｯｸM" pitchFamily="50" charset="-128"/>
              </a:rPr>
              <a:t>要件定義</a:t>
            </a:r>
            <a:endParaRPr kumimoji="1" lang="ja-JP" altLang="en-US" sz="3600" kern="2000" spc="600" dirty="0">
              <a:latin typeface="HGPｺﾞｼｯｸM" pitchFamily="50" charset="-128"/>
              <a:ea typeface="HGPｺﾞｼｯｸM" pitchFamily="50" charset="-128"/>
            </a:endParaRPr>
          </a:p>
        </p:txBody>
      </p:sp>
      <p:sp>
        <p:nvSpPr>
          <p:cNvPr id="27" name="テキスト ボックス 26"/>
          <p:cNvSpPr txBox="1"/>
          <p:nvPr/>
        </p:nvSpPr>
        <p:spPr>
          <a:xfrm>
            <a:off x="2864711" y="1628800"/>
            <a:ext cx="770294"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kumimoji="1" lang="en-US" altLang="ja-JP" dirty="0" smtClean="0"/>
              <a:t>Step2</a:t>
            </a:r>
            <a:endParaRPr kumimoji="1" lang="ja-JP" altLang="en-US" dirty="0"/>
          </a:p>
        </p:txBody>
      </p:sp>
      <p:sp>
        <p:nvSpPr>
          <p:cNvPr id="29" name="正方形/長方形 28"/>
          <p:cNvSpPr/>
          <p:nvPr/>
        </p:nvSpPr>
        <p:spPr>
          <a:xfrm>
            <a:off x="4520940" y="2132820"/>
            <a:ext cx="780000" cy="3657600"/>
          </a:xfrm>
          <a:prstGeom prst="rect">
            <a:avLst/>
          </a:prstGeom>
          <a:ln/>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kumimoji="1" lang="ja-JP" altLang="en-US" sz="3600" dirty="0" smtClean="0">
                <a:latin typeface="HGPｺﾞｼｯｸM" pitchFamily="50" charset="-128"/>
                <a:ea typeface="HGPｺﾞｼｯｸM" pitchFamily="50" charset="-128"/>
              </a:rPr>
              <a:t>設　　計</a:t>
            </a:r>
            <a:endParaRPr kumimoji="1" lang="ja-JP" altLang="en-US" sz="3600" dirty="0">
              <a:latin typeface="HGPｺﾞｼｯｸM" pitchFamily="50" charset="-128"/>
              <a:ea typeface="HGPｺﾞｼｯｸM" pitchFamily="50" charset="-128"/>
            </a:endParaRPr>
          </a:p>
        </p:txBody>
      </p:sp>
      <p:sp>
        <p:nvSpPr>
          <p:cNvPr id="30" name="テキスト ボックス 29"/>
          <p:cNvSpPr txBox="1"/>
          <p:nvPr/>
        </p:nvSpPr>
        <p:spPr>
          <a:xfrm>
            <a:off x="4520941" y="1628800"/>
            <a:ext cx="765064"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kumimoji="1" lang="en-US" altLang="ja-JP" dirty="0" smtClean="0"/>
              <a:t>Step3</a:t>
            </a:r>
            <a:endParaRPr kumimoji="1" lang="ja-JP" altLang="en-US" dirty="0"/>
          </a:p>
        </p:txBody>
      </p:sp>
      <p:sp>
        <p:nvSpPr>
          <p:cNvPr id="32" name="正方形/長方形 31"/>
          <p:cNvSpPr/>
          <p:nvPr/>
        </p:nvSpPr>
        <p:spPr>
          <a:xfrm>
            <a:off x="6180710" y="2133600"/>
            <a:ext cx="780000" cy="3657600"/>
          </a:xfrm>
          <a:prstGeom prst="rect">
            <a:avLst/>
          </a:prstGeom>
          <a:ln/>
        </p:spPr>
        <p:style>
          <a:lnRef idx="0">
            <a:schemeClr val="accent1"/>
          </a:lnRef>
          <a:fillRef idx="3">
            <a:schemeClr val="accent1"/>
          </a:fillRef>
          <a:effectRef idx="3">
            <a:schemeClr val="accent1"/>
          </a:effectRef>
          <a:fontRef idx="minor">
            <a:schemeClr val="lt1"/>
          </a:fontRef>
        </p:style>
        <p:txBody>
          <a:bodyPr vert="eaVert" rtlCol="0" anchor="ctr"/>
          <a:lstStyle/>
          <a:p>
            <a:pPr algn="ctr"/>
            <a:r>
              <a:rPr kumimoji="1" lang="ja-JP" altLang="en-US" sz="3600" dirty="0" smtClean="0">
                <a:latin typeface="HGPｺﾞｼｯｸM" pitchFamily="50" charset="-128"/>
                <a:ea typeface="HGPｺﾞｼｯｸM" pitchFamily="50" charset="-128"/>
              </a:rPr>
              <a:t>製　　造</a:t>
            </a:r>
            <a:endParaRPr kumimoji="1" lang="ja-JP" altLang="en-US" sz="3600" dirty="0">
              <a:latin typeface="HGPｺﾞｼｯｸM" pitchFamily="50" charset="-128"/>
              <a:ea typeface="HGPｺﾞｼｯｸM" pitchFamily="50" charset="-128"/>
            </a:endParaRPr>
          </a:p>
        </p:txBody>
      </p:sp>
      <p:sp>
        <p:nvSpPr>
          <p:cNvPr id="33" name="テキスト ボックス 32"/>
          <p:cNvSpPr txBox="1"/>
          <p:nvPr/>
        </p:nvSpPr>
        <p:spPr>
          <a:xfrm>
            <a:off x="6181420" y="1628800"/>
            <a:ext cx="787860"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kumimoji="1" lang="en-US" altLang="ja-JP" dirty="0" smtClean="0"/>
              <a:t>Step4</a:t>
            </a:r>
            <a:endParaRPr kumimoji="1" lang="ja-JP" altLang="en-US" dirty="0"/>
          </a:p>
        </p:txBody>
      </p:sp>
      <p:sp>
        <p:nvSpPr>
          <p:cNvPr id="35" name="正方形/長方形 34"/>
          <p:cNvSpPr/>
          <p:nvPr/>
        </p:nvSpPr>
        <p:spPr>
          <a:xfrm>
            <a:off x="7838965" y="2132820"/>
            <a:ext cx="780000" cy="3657600"/>
          </a:xfrm>
          <a:prstGeom prst="rect">
            <a:avLst/>
          </a:prstGeom>
          <a:ln/>
        </p:spPr>
        <p:style>
          <a:lnRef idx="0">
            <a:schemeClr val="accent2"/>
          </a:lnRef>
          <a:fillRef idx="3">
            <a:schemeClr val="accent2"/>
          </a:fillRef>
          <a:effectRef idx="3">
            <a:schemeClr val="accent2"/>
          </a:effectRef>
          <a:fontRef idx="minor">
            <a:schemeClr val="lt1"/>
          </a:fontRef>
        </p:style>
        <p:txBody>
          <a:bodyPr vert="eaVert" rtlCol="0" anchor="ctr"/>
          <a:lstStyle/>
          <a:p>
            <a:pPr algn="ctr"/>
            <a:r>
              <a:rPr kumimoji="1" lang="ja-JP" altLang="en-US" sz="3600" dirty="0" smtClean="0">
                <a:latin typeface="HGPｺﾞｼｯｸM" pitchFamily="50" charset="-128"/>
                <a:ea typeface="HGPｺﾞｼｯｸM" pitchFamily="50" charset="-128"/>
              </a:rPr>
              <a:t>運　　用</a:t>
            </a:r>
            <a:endParaRPr kumimoji="1" lang="ja-JP" altLang="en-US" sz="3600" dirty="0">
              <a:latin typeface="HGPｺﾞｼｯｸM" pitchFamily="50" charset="-128"/>
              <a:ea typeface="HGPｺﾞｼｯｸM" pitchFamily="50" charset="-128"/>
            </a:endParaRPr>
          </a:p>
        </p:txBody>
      </p:sp>
      <p:sp>
        <p:nvSpPr>
          <p:cNvPr id="36" name="テキスト ボックス 35"/>
          <p:cNvSpPr txBox="1"/>
          <p:nvPr/>
        </p:nvSpPr>
        <p:spPr>
          <a:xfrm>
            <a:off x="7832420" y="1628800"/>
            <a:ext cx="793090"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kumimoji="1" lang="en-US" altLang="ja-JP" dirty="0" smtClean="0"/>
              <a:t>Step5</a:t>
            </a:r>
            <a:endParaRPr kumimoji="1" lang="ja-JP" altLang="en-US" dirty="0"/>
          </a:p>
        </p:txBody>
      </p:sp>
      <p:sp>
        <p:nvSpPr>
          <p:cNvPr id="23" name="右矢印 22"/>
          <p:cNvSpPr/>
          <p:nvPr/>
        </p:nvSpPr>
        <p:spPr>
          <a:xfrm>
            <a:off x="2129410" y="3638860"/>
            <a:ext cx="609600" cy="648072"/>
          </a:xfrm>
          <a:prstGeom prst="rightArrow">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 name="右矢印 24"/>
          <p:cNvSpPr/>
          <p:nvPr/>
        </p:nvSpPr>
        <p:spPr>
          <a:xfrm>
            <a:off x="3796847" y="3638860"/>
            <a:ext cx="609600" cy="648072"/>
          </a:xfrm>
          <a:prstGeom prst="rightArrow">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 name="右矢印 27"/>
          <p:cNvSpPr/>
          <p:nvPr/>
        </p:nvSpPr>
        <p:spPr>
          <a:xfrm>
            <a:off x="5473247" y="3638860"/>
            <a:ext cx="609600" cy="648072"/>
          </a:xfrm>
          <a:prstGeom prst="rightArrow">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 name="右矢印 30"/>
          <p:cNvSpPr/>
          <p:nvPr/>
        </p:nvSpPr>
        <p:spPr>
          <a:xfrm>
            <a:off x="7149647" y="3645024"/>
            <a:ext cx="609600" cy="648072"/>
          </a:xfrm>
          <a:prstGeom prst="rightArrow">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2"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4-3</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34" name="タイトル 1"/>
          <p:cNvSpPr txBox="1">
            <a:spLocks/>
          </p:cNvSpPr>
          <p:nvPr/>
        </p:nvSpPr>
        <p:spPr>
          <a:xfrm>
            <a:off x="6105160" y="116540"/>
            <a:ext cx="3240268" cy="252000"/>
          </a:xfrm>
          <a:prstGeom prst="rect">
            <a:avLst/>
          </a:prstGeom>
        </p:spPr>
        <p:txBody>
          <a:bodyPr vert="horz" lIns="91440" tIns="45720" rIns="91440" bIns="45720" rtlCol="0" anchor="ctr">
            <a:noAutofit/>
          </a:bodyPr>
          <a:lstStyle/>
          <a:p>
            <a:pPr algn="r">
              <a:spcBef>
                <a:spcPct val="0"/>
              </a:spcBef>
              <a:defRPr/>
            </a:pPr>
            <a:r>
              <a:rPr lang="en-US" altLang="ja-JP" sz="1600" dirty="0">
                <a:solidFill>
                  <a:schemeClr val="bg1"/>
                </a:solidFill>
                <a:latin typeface="+mj-ea"/>
              </a:rPr>
              <a:t>【</a:t>
            </a:r>
            <a:r>
              <a:rPr lang="ja-JP" altLang="en-US" sz="1600" dirty="0">
                <a:solidFill>
                  <a:schemeClr val="bg1"/>
                </a:solidFill>
                <a:latin typeface="+mj-ea"/>
              </a:rPr>
              <a:t>第４章</a:t>
            </a:r>
            <a:r>
              <a:rPr lang="en-US" altLang="ja-JP" sz="1600" dirty="0">
                <a:solidFill>
                  <a:schemeClr val="bg1"/>
                </a:solidFill>
                <a:latin typeface="+mj-ea"/>
              </a:rPr>
              <a:t>】</a:t>
            </a:r>
            <a:r>
              <a:rPr lang="en-US" altLang="ja-JP" sz="1600" dirty="0" smtClean="0">
                <a:solidFill>
                  <a:schemeClr val="bg1"/>
                </a:solidFill>
                <a:latin typeface="HGP創英角ｺﾞｼｯｸUB" pitchFamily="50" charset="-128"/>
                <a:ea typeface="HGP創英角ｺﾞｼｯｸUB" pitchFamily="50" charset="-128"/>
              </a:rPr>
              <a:t>IT</a:t>
            </a:r>
            <a:r>
              <a:rPr lang="ja-JP" altLang="en-US" sz="1600" dirty="0" smtClean="0">
                <a:solidFill>
                  <a:schemeClr val="bg1"/>
                </a:solidFill>
                <a:latin typeface="HGP創英角ｺﾞｼｯｸUB" pitchFamily="50" charset="-128"/>
                <a:ea typeface="HGP創英角ｺﾞｼｯｸUB" pitchFamily="50" charset="-128"/>
              </a:rPr>
              <a:t>社会を</a:t>
            </a:r>
            <a:r>
              <a:rPr lang="ja-JP" altLang="en-US" sz="1600" dirty="0">
                <a:solidFill>
                  <a:schemeClr val="bg1"/>
                </a:solidFill>
                <a:latin typeface="HGP創英角ｺﾞｼｯｸUB" pitchFamily="50" charset="-128"/>
                <a:ea typeface="HGP創英角ｺﾞｼｯｸUB" pitchFamily="50" charset="-128"/>
              </a:rPr>
              <a:t>支える仕事</a:t>
            </a:r>
          </a:p>
        </p:txBody>
      </p:sp>
      <p:pic>
        <p:nvPicPr>
          <p:cNvPr id="9" name="図 8"/>
          <p:cNvPicPr>
            <a:picLocks noChangeAspect="1"/>
          </p:cNvPicPr>
          <p:nvPr/>
        </p:nvPicPr>
        <p:blipFill rotWithShape="1">
          <a:blip r:embed="rId5" cstate="print">
            <a:extLst>
              <a:ext uri="{28A0092B-C50C-407E-A947-70E740481C1C}">
                <a14:useLocalDpi xmlns:a14="http://schemas.microsoft.com/office/drawing/2010/main" val="0"/>
              </a:ext>
            </a:extLst>
          </a:blip>
          <a:srcRect l="54230" t="3750" r="25122" b="57500"/>
          <a:stretch/>
        </p:blipFill>
        <p:spPr>
          <a:xfrm>
            <a:off x="5097020" y="4996492"/>
            <a:ext cx="1367774" cy="1861508"/>
          </a:xfrm>
          <a:prstGeom prst="rect">
            <a:avLst/>
          </a:prstGeom>
        </p:spPr>
      </p:pic>
      <p:pic>
        <p:nvPicPr>
          <p:cNvPr id="38" name="図 37"/>
          <p:cNvPicPr>
            <a:picLocks noChangeAspect="1"/>
          </p:cNvPicPr>
          <p:nvPr/>
        </p:nvPicPr>
        <p:blipFill rotWithShape="1">
          <a:blip r:embed="rId5" cstate="print">
            <a:extLst>
              <a:ext uri="{28A0092B-C50C-407E-A947-70E740481C1C}">
                <a14:useLocalDpi xmlns:a14="http://schemas.microsoft.com/office/drawing/2010/main" val="0"/>
              </a:ext>
            </a:extLst>
          </a:blip>
          <a:srcRect l="7786" t="3750" r="71566" b="57500"/>
          <a:stretch/>
        </p:blipFill>
        <p:spPr>
          <a:xfrm>
            <a:off x="0" y="4991572"/>
            <a:ext cx="1367774" cy="1861508"/>
          </a:xfrm>
          <a:prstGeom prst="rect">
            <a:avLst/>
          </a:prstGeom>
        </p:spPr>
      </p:pic>
      <p:sp>
        <p:nvSpPr>
          <p:cNvPr id="7" name="左右矢印 6"/>
          <p:cNvSpPr/>
          <p:nvPr/>
        </p:nvSpPr>
        <p:spPr>
          <a:xfrm>
            <a:off x="1680632" y="6093296"/>
            <a:ext cx="6944878" cy="360124"/>
          </a:xfrm>
          <a:prstGeom prst="lef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C000"/>
              </a:solidFill>
            </a:endParaRPr>
          </a:p>
        </p:txBody>
      </p:sp>
      <p:sp>
        <p:nvSpPr>
          <p:cNvPr id="37" name="タイトル 1"/>
          <p:cNvSpPr txBox="1">
            <a:spLocks/>
          </p:cNvSpPr>
          <p:nvPr/>
        </p:nvSpPr>
        <p:spPr>
          <a:xfrm>
            <a:off x="2828705" y="5949350"/>
            <a:ext cx="4248590" cy="540000"/>
          </a:xfrm>
          <a:prstGeom prst="rect">
            <a:avLst/>
          </a:prstGeom>
          <a:noFill/>
          <a:effectLst/>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600" spc="600" dirty="0" smtClean="0">
                <a:solidFill>
                  <a:srgbClr val="FF9900"/>
                </a:solidFill>
                <a:effectLst>
                  <a:outerShdw blurRad="38100" dist="38100" dir="3600000" algn="tl" rotWithShape="0">
                    <a:prstClr val="black">
                      <a:alpha val="60000"/>
                    </a:prstClr>
                  </a:outerShdw>
                </a:effectLst>
                <a:latin typeface="HGP創英角ｺﾞｼｯｸUB" pitchFamily="50" charset="-128"/>
                <a:ea typeface="HGP創英角ｺﾞｼｯｸUB" pitchFamily="50" charset="-128"/>
              </a:rPr>
              <a:t>数か月～数年</a:t>
            </a:r>
            <a:endParaRPr lang="ja-JP" altLang="en-US" sz="3600" spc="600" dirty="0">
              <a:solidFill>
                <a:srgbClr val="FF9900"/>
              </a:solidFill>
              <a:effectLst>
                <a:outerShdw blurRad="38100" dist="38100" dir="3600000" algn="tl" rotWithShape="0">
                  <a:prstClr val="black">
                    <a:alpha val="60000"/>
                  </a:prstClr>
                </a:outerShdw>
              </a:effectLst>
              <a:latin typeface="HGP創英角ｺﾞｼｯｸUB" pitchFamily="50" charset="-128"/>
              <a:ea typeface="HGP創英角ｺﾞｼｯｸUB" pitchFamily="50" charset="-128"/>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9224"/>
    </mc:Choice>
    <mc:Fallback xmlns="">
      <p:transition spd="slow" advTm="3922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0-#ppt_w/2"/>
                                          </p:val>
                                        </p:tav>
                                        <p:tav tm="100000">
                                          <p:val>
                                            <p:strVal val="#ppt_x"/>
                                          </p:val>
                                        </p:tav>
                                      </p:tavLst>
                                    </p:anim>
                                    <p:anim calcmode="lin" valueType="num">
                                      <p:cBhvr additive="base">
                                        <p:cTn id="31"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0-#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0-#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0-#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randombar(horizontal)">
                                      <p:cBhvr>
                                        <p:cTn id="54" dur="1000"/>
                                        <p:tgtEl>
                                          <p:spTgt spid="3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750" fill="hold"/>
                                        <p:tgtEl>
                                          <p:spTgt spid="4"/>
                                        </p:tgtEl>
                                        <p:attrNameLst>
                                          <p:attrName>ppt_x</p:attrName>
                                        </p:attrNameLst>
                                      </p:cBhvr>
                                      <p:tavLst>
                                        <p:tav tm="0">
                                          <p:val>
                                            <p:strVal val="#ppt_x"/>
                                          </p:val>
                                        </p:tav>
                                        <p:tav tm="100000">
                                          <p:val>
                                            <p:strVal val="#ppt_x"/>
                                          </p:val>
                                        </p:tav>
                                      </p:tavLst>
                                    </p:anim>
                                    <p:anim calcmode="lin" valueType="num">
                                      <p:cBhvr additive="base">
                                        <p:cTn id="60" dur="7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750" fill="hold"/>
                                        <p:tgtEl>
                                          <p:spTgt spid="26"/>
                                        </p:tgtEl>
                                        <p:attrNameLst>
                                          <p:attrName>ppt_x</p:attrName>
                                        </p:attrNameLst>
                                      </p:cBhvr>
                                      <p:tavLst>
                                        <p:tav tm="0">
                                          <p:val>
                                            <p:strVal val="#ppt_x"/>
                                          </p:val>
                                        </p:tav>
                                        <p:tav tm="100000">
                                          <p:val>
                                            <p:strVal val="#ppt_x"/>
                                          </p:val>
                                        </p:tav>
                                      </p:tavLst>
                                    </p:anim>
                                    <p:anim calcmode="lin" valueType="num">
                                      <p:cBhvr additive="base">
                                        <p:cTn id="71" dur="75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left)">
                                      <p:cBhvr>
                                        <p:cTn id="76" dur="500"/>
                                        <p:tgtEl>
                                          <p:spTgt spid="25"/>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750" fill="hold"/>
                                        <p:tgtEl>
                                          <p:spTgt spid="29"/>
                                        </p:tgtEl>
                                        <p:attrNameLst>
                                          <p:attrName>ppt_x</p:attrName>
                                        </p:attrNameLst>
                                      </p:cBhvr>
                                      <p:tavLst>
                                        <p:tav tm="0">
                                          <p:val>
                                            <p:strVal val="#ppt_x"/>
                                          </p:val>
                                        </p:tav>
                                        <p:tav tm="100000">
                                          <p:val>
                                            <p:strVal val="#ppt_x"/>
                                          </p:val>
                                        </p:tav>
                                      </p:tavLst>
                                    </p:anim>
                                    <p:anim calcmode="lin" valueType="num">
                                      <p:cBhvr additive="base">
                                        <p:cTn id="82"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nodeType="clickEffect">
                                  <p:stCondLst>
                                    <p:cond delay="0"/>
                                  </p:stCondLst>
                                  <p:childTnLst>
                                    <p:set>
                                      <p:cBhvr>
                                        <p:cTn id="86" dur="1" fill="hold">
                                          <p:stCondLst>
                                            <p:cond delay="0"/>
                                          </p:stCondLst>
                                        </p:cTn>
                                        <p:tgtEl>
                                          <p:spTgt spid="9"/>
                                        </p:tgtEl>
                                        <p:attrNameLst>
                                          <p:attrName>style.visibility</p:attrName>
                                        </p:attrNameLst>
                                      </p:cBhvr>
                                      <p:to>
                                        <p:strVal val="visible"/>
                                      </p:to>
                                    </p:set>
                                    <p:animEffect transition="in" filter="randombar(horizontal)">
                                      <p:cBhvr>
                                        <p:cTn id="87" dur="1000"/>
                                        <p:tgtEl>
                                          <p:spTgt spid="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left)">
                                      <p:cBhvr>
                                        <p:cTn id="92" dur="500"/>
                                        <p:tgtEl>
                                          <p:spTgt spid="28"/>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750" fill="hold"/>
                                        <p:tgtEl>
                                          <p:spTgt spid="32"/>
                                        </p:tgtEl>
                                        <p:attrNameLst>
                                          <p:attrName>ppt_x</p:attrName>
                                        </p:attrNameLst>
                                      </p:cBhvr>
                                      <p:tavLst>
                                        <p:tav tm="0">
                                          <p:val>
                                            <p:strVal val="#ppt_x"/>
                                          </p:val>
                                        </p:tav>
                                        <p:tav tm="100000">
                                          <p:val>
                                            <p:strVal val="#ppt_x"/>
                                          </p:val>
                                        </p:tav>
                                      </p:tavLst>
                                    </p:anim>
                                    <p:anim calcmode="lin" valueType="num">
                                      <p:cBhvr additive="base">
                                        <p:cTn id="98" dur="75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wipe(left)">
                                      <p:cBhvr>
                                        <p:cTn id="103" dur="500"/>
                                        <p:tgtEl>
                                          <p:spTgt spid="31"/>
                                        </p:tgtEl>
                                      </p:cBhvr>
                                    </p:animEffect>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35"/>
                                        </p:tgtEl>
                                        <p:attrNameLst>
                                          <p:attrName>style.visibility</p:attrName>
                                        </p:attrNameLst>
                                      </p:cBhvr>
                                      <p:to>
                                        <p:strVal val="visible"/>
                                      </p:to>
                                    </p:set>
                                    <p:anim calcmode="lin" valueType="num">
                                      <p:cBhvr additive="base">
                                        <p:cTn id="108" dur="750" fill="hold"/>
                                        <p:tgtEl>
                                          <p:spTgt spid="35"/>
                                        </p:tgtEl>
                                        <p:attrNameLst>
                                          <p:attrName>ppt_x</p:attrName>
                                        </p:attrNameLst>
                                      </p:cBhvr>
                                      <p:tavLst>
                                        <p:tav tm="0">
                                          <p:val>
                                            <p:strVal val="#ppt_x"/>
                                          </p:val>
                                        </p:tav>
                                        <p:tav tm="100000">
                                          <p:val>
                                            <p:strVal val="#ppt_x"/>
                                          </p:val>
                                        </p:tav>
                                      </p:tavLst>
                                    </p:anim>
                                    <p:anim calcmode="lin" valueType="num">
                                      <p:cBhvr additive="base">
                                        <p:cTn id="109" dur="75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16" presetClass="entr" presetSubtype="37" fill="hold" grpId="0" nodeType="click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barn(outVertical)">
                                      <p:cBhvr>
                                        <p:cTn id="114" dur="1000"/>
                                        <p:tgtEl>
                                          <p:spTgt spid="7"/>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wipe(left)">
                                      <p:cBhvr>
                                        <p:cTn id="11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1" grpId="0" animBg="1"/>
      <p:bldP spid="26" grpId="0" animBg="1"/>
      <p:bldP spid="27" grpId="0" animBg="1"/>
      <p:bldP spid="29" grpId="0" animBg="1"/>
      <p:bldP spid="30" grpId="0" animBg="1"/>
      <p:bldP spid="32" grpId="0" animBg="1"/>
      <p:bldP spid="33" grpId="0" animBg="1"/>
      <p:bldP spid="35" grpId="0" animBg="1"/>
      <p:bldP spid="36" grpId="0" animBg="1"/>
      <p:bldP spid="23" grpId="0" animBg="1"/>
      <p:bldP spid="25" grpId="0" animBg="1"/>
      <p:bldP spid="28" grpId="0" animBg="1"/>
      <p:bldP spid="31" grpId="0" animBg="1"/>
      <p:bldP spid="22" grpId="0" animBg="1"/>
      <p:bldP spid="34" grpId="0"/>
      <p:bldP spid="7" grpId="0" animBg="1"/>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4">
            <a:extLst>
              <a:ext uri="{28A0092B-C50C-407E-A947-70E740481C1C}">
                <a14:useLocalDpi xmlns:a14="http://schemas.microsoft.com/office/drawing/2010/main" val="0"/>
              </a:ext>
            </a:extLst>
          </a:blip>
          <a:srcRect t="21692" r="15109"/>
          <a:stretch/>
        </p:blipFill>
        <p:spPr>
          <a:xfrm>
            <a:off x="-6659" y="0"/>
            <a:ext cx="9912660" cy="6858000"/>
          </a:xfrm>
          <a:prstGeom prst="rect">
            <a:avLst/>
          </a:prstGeom>
          <a:noFill/>
        </p:spPr>
      </p:pic>
      <p:sp>
        <p:nvSpPr>
          <p:cNvPr id="3" name="正方形/長方形 2"/>
          <p:cNvSpPr/>
          <p:nvPr/>
        </p:nvSpPr>
        <p:spPr>
          <a:xfrm>
            <a:off x="0" y="17410"/>
            <a:ext cx="9906000" cy="6858000"/>
          </a:xfrm>
          <a:prstGeom prst="rect">
            <a:avLst/>
          </a:prstGeom>
          <a:gradFill flip="none" rotWithShape="1">
            <a:gsLst>
              <a:gs pos="29000">
                <a:schemeClr val="accent1">
                  <a:shade val="30000"/>
                  <a:satMod val="115000"/>
                  <a:alpha val="21000"/>
                  <a:lumMod val="0"/>
                  <a:lumOff val="100000"/>
                </a:schemeClr>
              </a:gs>
              <a:gs pos="62000">
                <a:schemeClr val="accent1">
                  <a:shade val="67500"/>
                  <a:satMod val="115000"/>
                  <a:alpha val="58000"/>
                  <a:lumMod val="92000"/>
                  <a:lumOff val="8000"/>
                </a:schemeClr>
              </a:gs>
              <a:gs pos="100000">
                <a:schemeClr val="accent1">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下矢印 3"/>
          <p:cNvSpPr/>
          <p:nvPr/>
        </p:nvSpPr>
        <p:spPr>
          <a:xfrm rot="17174037">
            <a:off x="1816694" y="2498466"/>
            <a:ext cx="720000" cy="2172222"/>
          </a:xfrm>
          <a:prstGeom prst="downArrow">
            <a:avLst/>
          </a:prstGeom>
          <a:solidFill>
            <a:srgbClr val="FF9900"/>
          </a:solidFill>
          <a:ln>
            <a:noFill/>
          </a:ln>
          <a:effectLst>
            <a:outerShdw blurRad="1016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rot="17174037">
            <a:off x="4728335" y="3319552"/>
            <a:ext cx="720000" cy="2172222"/>
          </a:xfrm>
          <a:prstGeom prst="downArrow">
            <a:avLst/>
          </a:prstGeom>
          <a:solidFill>
            <a:srgbClr val="FF9900"/>
          </a:solidFill>
          <a:ln>
            <a:noFill/>
          </a:ln>
          <a:effectLst>
            <a:outerShdw blurRad="1016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1"/>
          <p:cNvSpPr>
            <a:spLocks noGrp="1"/>
          </p:cNvSpPr>
          <p:nvPr>
            <p:ph type="title"/>
          </p:nvPr>
        </p:nvSpPr>
        <p:spPr>
          <a:xfrm>
            <a:off x="501516" y="341730"/>
            <a:ext cx="8915400" cy="1143000"/>
          </a:xfrm>
          <a:effectLst>
            <a:outerShdw blurRad="101600" dist="101600" dir="2700000" algn="tl" rotWithShape="0">
              <a:prstClr val="black">
                <a:alpha val="50000"/>
              </a:prstClr>
            </a:outerShdw>
          </a:effectLst>
        </p:spPr>
        <p:txBody>
          <a:bodyPr>
            <a:normAutofit/>
          </a:bodyPr>
          <a:lstStyle/>
          <a:p>
            <a:r>
              <a:rPr lang="en-US" altLang="ja-JP" sz="5400" spc="600" dirty="0" smtClean="0">
                <a:solidFill>
                  <a:srgbClr val="FFFF00"/>
                </a:solidFill>
                <a:latin typeface="HGP創英角ｺﾞｼｯｸUB" pitchFamily="50" charset="-128"/>
                <a:ea typeface="HGP創英角ｺﾞｼｯｸUB" pitchFamily="50" charset="-128"/>
              </a:rPr>
              <a:t>IT</a:t>
            </a:r>
            <a:r>
              <a:rPr lang="ja-JP" altLang="en-US" sz="5400" spc="300" dirty="0" smtClean="0">
                <a:solidFill>
                  <a:srgbClr val="FFFF00"/>
                </a:solidFill>
                <a:latin typeface="HGP創英角ｺﾞｼｯｸUB" pitchFamily="50" charset="-128"/>
                <a:ea typeface="HGP創英角ｺﾞｼｯｸUB" pitchFamily="50" charset="-128"/>
              </a:rPr>
              <a:t>に関わる仕事</a:t>
            </a:r>
            <a:endParaRPr lang="ja-JP" altLang="en-US" sz="5400" spc="300" dirty="0">
              <a:solidFill>
                <a:srgbClr val="FFFF00"/>
              </a:solidFill>
              <a:latin typeface="HGP創英角ｺﾞｼｯｸUB" pitchFamily="50" charset="-128"/>
              <a:ea typeface="HGP創英角ｺﾞｼｯｸUB" pitchFamily="50" charset="-128"/>
            </a:endParaRPr>
          </a:p>
        </p:txBody>
      </p:sp>
      <p:pic>
        <p:nvPicPr>
          <p:cNvPr id="7" name="図 6"/>
          <p:cNvPicPr>
            <a:picLocks noChangeAspect="1"/>
          </p:cNvPicPr>
          <p:nvPr/>
        </p:nvPicPr>
        <p:blipFill rotWithShape="1">
          <a:blip r:embed="rId5" cstate="print">
            <a:extLst>
              <a:ext uri="{28A0092B-C50C-407E-A947-70E740481C1C}">
                <a14:useLocalDpi xmlns:a14="http://schemas.microsoft.com/office/drawing/2010/main" val="0"/>
              </a:ext>
            </a:extLst>
          </a:blip>
          <a:srcRect l="73264" t="4631" b="54336"/>
          <a:stretch/>
        </p:blipFill>
        <p:spPr>
          <a:xfrm>
            <a:off x="488380" y="1700760"/>
            <a:ext cx="1656230" cy="2656584"/>
          </a:xfrm>
          <a:prstGeom prst="rect">
            <a:avLst/>
          </a:prstGeom>
          <a:effectLst>
            <a:glow rad="228600">
              <a:schemeClr val="accent1">
                <a:satMod val="175000"/>
                <a:alpha val="40000"/>
              </a:schemeClr>
            </a:glow>
          </a:effectLst>
        </p:spPr>
      </p:pic>
      <p:pic>
        <p:nvPicPr>
          <p:cNvPr id="18" name="図 17"/>
          <p:cNvPicPr>
            <a:picLocks noChangeAspect="1"/>
          </p:cNvPicPr>
          <p:nvPr/>
        </p:nvPicPr>
        <p:blipFill rotWithShape="1">
          <a:blip r:embed="rId6" cstate="print">
            <a:extLst>
              <a:ext uri="{28A0092B-C50C-407E-A947-70E740481C1C}">
                <a14:useLocalDpi xmlns:a14="http://schemas.microsoft.com/office/drawing/2010/main" val="0"/>
              </a:ext>
            </a:extLst>
          </a:blip>
          <a:srcRect l="7923" t="3453" r="71439" b="54875"/>
          <a:stretch/>
        </p:blipFill>
        <p:spPr>
          <a:xfrm>
            <a:off x="3080740" y="2492870"/>
            <a:ext cx="2104357" cy="3081378"/>
          </a:xfrm>
          <a:prstGeom prst="rect">
            <a:avLst/>
          </a:prstGeom>
          <a:effectLst>
            <a:glow rad="139700">
              <a:schemeClr val="accent1">
                <a:satMod val="175000"/>
                <a:alpha val="40000"/>
              </a:schemeClr>
            </a:glow>
          </a:effectLst>
        </p:spPr>
      </p:pic>
      <p:sp>
        <p:nvSpPr>
          <p:cNvPr id="23" name="タイトル 1"/>
          <p:cNvSpPr txBox="1">
            <a:spLocks/>
          </p:cNvSpPr>
          <p:nvPr/>
        </p:nvSpPr>
        <p:spPr>
          <a:xfrm>
            <a:off x="2432650" y="5229250"/>
            <a:ext cx="3240000" cy="432000"/>
          </a:xfrm>
          <a:prstGeom prst="rect">
            <a:avLst/>
          </a:prstGeom>
          <a:solidFill>
            <a:srgbClr val="3399FF"/>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400" dirty="0" smtClean="0">
                <a:solidFill>
                  <a:schemeClr val="bg1"/>
                </a:solidFill>
                <a:effectLst>
                  <a:outerShdw blurRad="50800" dist="38100" dir="8100000" algn="tr" rotWithShape="0">
                    <a:prstClr val="black">
                      <a:alpha val="40000"/>
                    </a:prstClr>
                  </a:outerShdw>
                </a:effectLst>
                <a:latin typeface="HGP創英角ｺﾞｼｯｸUB" pitchFamily="50" charset="-128"/>
                <a:ea typeface="HGP創英角ｺﾞｼｯｸUB" pitchFamily="50" charset="-128"/>
              </a:rPr>
              <a:t>プロジェクトマネージャー</a:t>
            </a:r>
            <a:endParaRPr lang="ja-JP" altLang="en-US" sz="2400" dirty="0">
              <a:solidFill>
                <a:schemeClr val="bg1"/>
              </a:solidFill>
              <a:effectLst>
                <a:outerShdw blurRad="50800" dist="38100" dir="8100000" algn="tr" rotWithShape="0">
                  <a:prstClr val="black">
                    <a:alpha val="40000"/>
                  </a:prstClr>
                </a:outerShdw>
              </a:effectLst>
              <a:latin typeface="HGP創英角ｺﾞｼｯｸUB" pitchFamily="50" charset="-128"/>
              <a:ea typeface="HGP創英角ｺﾞｼｯｸUB" pitchFamily="50" charset="-128"/>
            </a:endParaRPr>
          </a:p>
        </p:txBody>
      </p:sp>
      <p:sp>
        <p:nvSpPr>
          <p:cNvPr id="25" name="タイトル 1"/>
          <p:cNvSpPr txBox="1">
            <a:spLocks/>
          </p:cNvSpPr>
          <p:nvPr/>
        </p:nvSpPr>
        <p:spPr>
          <a:xfrm>
            <a:off x="2253000" y="1448810"/>
            <a:ext cx="5400000" cy="612000"/>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fontScale="92500" lnSpcReduction="100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sz="4000" dirty="0" smtClean="0">
                <a:solidFill>
                  <a:schemeClr val="bg1"/>
                </a:solidFill>
                <a:latin typeface="HGP創英角ｺﾞｼｯｸUB" pitchFamily="50" charset="-128"/>
                <a:ea typeface="HGP創英角ｺﾞｼｯｸUB" pitchFamily="50" charset="-128"/>
              </a:rPr>
              <a:t>SE</a:t>
            </a:r>
            <a:r>
              <a:rPr lang="ja-JP" altLang="en-US" sz="4000" dirty="0" smtClean="0">
                <a:solidFill>
                  <a:schemeClr val="bg1"/>
                </a:solidFill>
                <a:latin typeface="HGP創英角ｺﾞｼｯｸUB" pitchFamily="50" charset="-128"/>
                <a:ea typeface="HGP創英角ｺﾞｼｯｸUB" pitchFamily="50" charset="-128"/>
              </a:rPr>
              <a:t>＝</a:t>
            </a:r>
            <a:r>
              <a:rPr lang="ja-JP" altLang="en-US" sz="4000" dirty="0">
                <a:solidFill>
                  <a:schemeClr val="bg1"/>
                </a:solidFill>
                <a:latin typeface="HGP創英角ｺﾞｼｯｸUB" pitchFamily="50" charset="-128"/>
                <a:ea typeface="HGP創英角ｺﾞｼｯｸUB" pitchFamily="50" charset="-128"/>
              </a:rPr>
              <a:t>システ</a:t>
            </a:r>
            <a:r>
              <a:rPr lang="ja-JP" altLang="en-US" sz="4000" spc="600" dirty="0">
                <a:solidFill>
                  <a:schemeClr val="bg1"/>
                </a:solidFill>
                <a:latin typeface="HGP創英角ｺﾞｼｯｸUB" pitchFamily="50" charset="-128"/>
                <a:ea typeface="HGP創英角ｺﾞｼｯｸUB" pitchFamily="50" charset="-128"/>
              </a:rPr>
              <a:t>ム</a:t>
            </a:r>
            <a:r>
              <a:rPr lang="ja-JP" altLang="en-US" sz="4000" dirty="0">
                <a:solidFill>
                  <a:schemeClr val="bg1"/>
                </a:solidFill>
                <a:latin typeface="HGP創英角ｺﾞｼｯｸUB" pitchFamily="50" charset="-128"/>
                <a:ea typeface="HGP創英角ｺﾞｼｯｸUB" pitchFamily="50" charset="-128"/>
              </a:rPr>
              <a:t>エンジニア</a:t>
            </a:r>
          </a:p>
        </p:txBody>
      </p:sp>
      <p:sp>
        <p:nvSpPr>
          <p:cNvPr id="19"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4-4</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24" name="タイトル 1"/>
          <p:cNvSpPr txBox="1">
            <a:spLocks/>
          </p:cNvSpPr>
          <p:nvPr/>
        </p:nvSpPr>
        <p:spPr>
          <a:xfrm>
            <a:off x="6105160" y="116540"/>
            <a:ext cx="3240268" cy="252000"/>
          </a:xfrm>
          <a:prstGeom prst="rect">
            <a:avLst/>
          </a:prstGeom>
        </p:spPr>
        <p:txBody>
          <a:bodyPr vert="horz" lIns="91440" tIns="45720" rIns="91440" bIns="45720" rtlCol="0" anchor="ctr">
            <a:noAutofit/>
          </a:bodyPr>
          <a:lstStyle/>
          <a:p>
            <a:pPr algn="r">
              <a:spcBef>
                <a:spcPct val="0"/>
              </a:spcBef>
              <a:defRPr/>
            </a:pPr>
            <a:r>
              <a:rPr lang="en-US" altLang="ja-JP" sz="1600" dirty="0">
                <a:latin typeface="+mj-ea"/>
                <a:ea typeface="+mj-ea"/>
              </a:rPr>
              <a:t>【</a:t>
            </a:r>
            <a:r>
              <a:rPr lang="ja-JP" altLang="en-US" sz="1600" dirty="0" smtClean="0">
                <a:latin typeface="+mj-ea"/>
                <a:ea typeface="+mj-ea"/>
              </a:rPr>
              <a:t>第４章</a:t>
            </a:r>
            <a:r>
              <a:rPr lang="en-US" altLang="ja-JP" sz="1600" dirty="0" smtClean="0">
                <a:latin typeface="+mj-ea"/>
                <a:ea typeface="+mj-ea"/>
              </a:rPr>
              <a:t>】</a:t>
            </a:r>
            <a:r>
              <a:rPr lang="en-US" altLang="ja-JP" sz="1600" dirty="0" smtClean="0">
                <a:latin typeface="HGP創英角ｺﾞｼｯｸUB" pitchFamily="50" charset="-128"/>
                <a:ea typeface="HGP創英角ｺﾞｼｯｸUB" pitchFamily="50" charset="-128"/>
                <a:cs typeface="+mj-cs"/>
              </a:rPr>
              <a:t>IT</a:t>
            </a:r>
            <a:r>
              <a:rPr lang="ja-JP" altLang="en-US" sz="1600" dirty="0" smtClean="0">
                <a:latin typeface="HGP創英角ｺﾞｼｯｸUB" pitchFamily="50" charset="-128"/>
                <a:ea typeface="HGP創英角ｺﾞｼｯｸUB" pitchFamily="50" charset="-128"/>
                <a:cs typeface="+mj-cs"/>
              </a:rPr>
              <a:t>社会を支える仕事</a:t>
            </a:r>
            <a:endParaRPr kumimoji="1" lang="ja-JP" altLang="en-US" sz="1600" b="0" i="0" u="none" strike="noStrike" kern="1200" cap="none" spc="0" normalizeH="0" baseline="0" noProof="0" dirty="0">
              <a:ln>
                <a:noFill/>
              </a:ln>
              <a:effectLst/>
              <a:uLnTx/>
              <a:uFillTx/>
              <a:latin typeface="HGP創英角ｺﾞｼｯｸUB" pitchFamily="50" charset="-128"/>
              <a:ea typeface="HGP創英角ｺﾞｼｯｸUB" pitchFamily="50" charset="-128"/>
              <a:cs typeface="+mj-cs"/>
            </a:endParaRPr>
          </a:p>
        </p:txBody>
      </p:sp>
      <p:sp>
        <p:nvSpPr>
          <p:cNvPr id="21" name="タイトル 1"/>
          <p:cNvSpPr txBox="1">
            <a:spLocks/>
          </p:cNvSpPr>
          <p:nvPr/>
        </p:nvSpPr>
        <p:spPr>
          <a:xfrm>
            <a:off x="272350" y="4293120"/>
            <a:ext cx="2160000" cy="432000"/>
          </a:xfrm>
          <a:prstGeom prst="rect">
            <a:avLst/>
          </a:prstGeom>
          <a:solidFill>
            <a:srgbClr val="3399FF"/>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400" dirty="0" smtClean="0">
                <a:solidFill>
                  <a:schemeClr val="bg1"/>
                </a:solidFill>
                <a:effectLst>
                  <a:outerShdw blurRad="50800" dist="38100" dir="5400000" algn="t" rotWithShape="0">
                    <a:prstClr val="black">
                      <a:alpha val="40000"/>
                    </a:prstClr>
                  </a:outerShdw>
                </a:effectLst>
                <a:latin typeface="HGP創英角ｺﾞｼｯｸUB" pitchFamily="50" charset="-128"/>
                <a:ea typeface="HGP創英角ｺﾞｼｯｸUB" pitchFamily="50" charset="-128"/>
              </a:rPr>
              <a:t>コンサルタント</a:t>
            </a:r>
            <a:endParaRPr lang="ja-JP" altLang="en-US" sz="2400" dirty="0">
              <a:solidFill>
                <a:schemeClr val="bg1"/>
              </a:solidFill>
              <a:effectLst>
                <a:outerShdw blurRad="50800" dist="38100" dir="5400000" algn="t" rotWithShape="0">
                  <a:prstClr val="black">
                    <a:alpha val="40000"/>
                  </a:prstClr>
                </a:outerShdw>
              </a:effectLst>
              <a:latin typeface="HGP創英角ｺﾞｼｯｸUB" pitchFamily="50" charset="-128"/>
              <a:ea typeface="HGP創英角ｺﾞｼｯｸUB" pitchFamily="50" charset="-128"/>
            </a:endParaRPr>
          </a:p>
        </p:txBody>
      </p:sp>
      <p:pic>
        <p:nvPicPr>
          <p:cNvPr id="28" name="図 27"/>
          <p:cNvPicPr>
            <a:picLocks noChangeAspect="1"/>
          </p:cNvPicPr>
          <p:nvPr/>
        </p:nvPicPr>
        <p:blipFill rotWithShape="1">
          <a:blip r:embed="rId6" cstate="print">
            <a:extLst>
              <a:ext uri="{28A0092B-C50C-407E-A947-70E740481C1C}">
                <a14:useLocalDpi xmlns:a14="http://schemas.microsoft.com/office/drawing/2010/main" val="0"/>
              </a:ext>
            </a:extLst>
          </a:blip>
          <a:srcRect l="33287" t="7644" r="47276" b="51350"/>
          <a:stretch/>
        </p:blipFill>
        <p:spPr>
          <a:xfrm>
            <a:off x="7892666" y="3825807"/>
            <a:ext cx="1981807" cy="3032193"/>
          </a:xfrm>
          <a:prstGeom prst="rect">
            <a:avLst/>
          </a:prstGeom>
          <a:effectLst>
            <a:glow rad="139700">
              <a:schemeClr val="accent1">
                <a:satMod val="175000"/>
                <a:alpha val="40000"/>
              </a:schemeClr>
            </a:glow>
          </a:effectLst>
        </p:spPr>
      </p:pic>
      <p:pic>
        <p:nvPicPr>
          <p:cNvPr id="29" name="図 28"/>
          <p:cNvPicPr>
            <a:picLocks noChangeAspect="1"/>
          </p:cNvPicPr>
          <p:nvPr/>
        </p:nvPicPr>
        <p:blipFill rotWithShape="1">
          <a:blip r:embed="rId6" cstate="print">
            <a:extLst>
              <a:ext uri="{28A0092B-C50C-407E-A947-70E740481C1C}">
                <a14:useLocalDpi xmlns:a14="http://schemas.microsoft.com/office/drawing/2010/main" val="0"/>
              </a:ext>
            </a:extLst>
          </a:blip>
          <a:srcRect l="77381" t="7530" r="3182" b="51464"/>
          <a:stretch/>
        </p:blipFill>
        <p:spPr>
          <a:xfrm>
            <a:off x="5673100" y="3826500"/>
            <a:ext cx="1981807" cy="3032193"/>
          </a:xfrm>
          <a:prstGeom prst="rect">
            <a:avLst/>
          </a:prstGeom>
          <a:effectLst>
            <a:glow rad="139700">
              <a:schemeClr val="accent1">
                <a:satMod val="175000"/>
                <a:alpha val="40000"/>
              </a:schemeClr>
            </a:glow>
          </a:effectLst>
        </p:spPr>
      </p:pic>
      <p:pic>
        <p:nvPicPr>
          <p:cNvPr id="30" name="図 29"/>
          <p:cNvPicPr>
            <a:picLocks noChangeAspect="1"/>
          </p:cNvPicPr>
          <p:nvPr/>
        </p:nvPicPr>
        <p:blipFill rotWithShape="1">
          <a:blip r:embed="rId6" cstate="print">
            <a:extLst>
              <a:ext uri="{28A0092B-C50C-407E-A947-70E740481C1C}">
                <a14:useLocalDpi xmlns:a14="http://schemas.microsoft.com/office/drawing/2010/main" val="0"/>
              </a:ext>
            </a:extLst>
          </a:blip>
          <a:srcRect l="55127" t="3981" r="25436" b="55013"/>
          <a:stretch/>
        </p:blipFill>
        <p:spPr>
          <a:xfrm>
            <a:off x="6681240" y="3825807"/>
            <a:ext cx="1981807" cy="3032193"/>
          </a:xfrm>
          <a:prstGeom prst="rect">
            <a:avLst/>
          </a:prstGeom>
          <a:effectLst>
            <a:glow rad="139700">
              <a:schemeClr val="accent1">
                <a:satMod val="175000"/>
                <a:alpha val="40000"/>
              </a:schemeClr>
            </a:glow>
          </a:effectLst>
        </p:spPr>
      </p:pic>
      <p:pic>
        <p:nvPicPr>
          <p:cNvPr id="26" name="図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75639" y="5445280"/>
            <a:ext cx="2213741" cy="1494415"/>
          </a:xfrm>
          <a:prstGeom prst="rect">
            <a:avLst/>
          </a:prstGeom>
        </p:spPr>
      </p:pic>
      <p:sp>
        <p:nvSpPr>
          <p:cNvPr id="22" name="タイトル 1"/>
          <p:cNvSpPr txBox="1">
            <a:spLocks/>
          </p:cNvSpPr>
          <p:nvPr/>
        </p:nvSpPr>
        <p:spPr>
          <a:xfrm>
            <a:off x="7329330" y="6165380"/>
            <a:ext cx="2160000" cy="432000"/>
          </a:xfrm>
          <a:prstGeom prst="rect">
            <a:avLst/>
          </a:prstGeom>
          <a:solidFill>
            <a:srgbClr val="3399FF"/>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400" dirty="0" smtClean="0">
                <a:solidFill>
                  <a:schemeClr val="bg1"/>
                </a:solidFill>
                <a:effectLst>
                  <a:outerShdw blurRad="50800" dist="38100" dir="8100000" algn="tr" rotWithShape="0">
                    <a:prstClr val="black">
                      <a:alpha val="40000"/>
                    </a:prstClr>
                  </a:outerShdw>
                </a:effectLst>
                <a:latin typeface="HGP創英角ｺﾞｼｯｸUB" pitchFamily="50" charset="-128"/>
                <a:ea typeface="HGP創英角ｺﾞｼｯｸUB" pitchFamily="50" charset="-128"/>
              </a:rPr>
              <a:t>スペシャリスト</a:t>
            </a:r>
            <a:endParaRPr lang="ja-JP" altLang="en-US" sz="2400" dirty="0">
              <a:solidFill>
                <a:schemeClr val="bg1"/>
              </a:solidFill>
              <a:effectLst>
                <a:outerShdw blurRad="50800" dist="38100" dir="8100000" algn="tr" rotWithShape="0">
                  <a:prstClr val="black">
                    <a:alpha val="40000"/>
                  </a:prstClr>
                </a:outerShdw>
              </a:effectLst>
              <a:latin typeface="HGP創英角ｺﾞｼｯｸUB" pitchFamily="50" charset="-128"/>
              <a:ea typeface="HGP創英角ｺﾞｼｯｸUB" pitchFamily="50" charset="-128"/>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871"/>
    </mc:Choice>
    <mc:Fallback xmlns="">
      <p:transition spd="slow" advTm="3087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barn(inVertical)">
                                      <p:cBhvr>
                                        <p:cTn id="24" dur="10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randombar(horizontal)">
                                      <p:cBhvr>
                                        <p:cTn id="29" dur="10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1000" fill="hold"/>
                                        <p:tgtEl>
                                          <p:spTgt spid="21"/>
                                        </p:tgtEl>
                                        <p:attrNameLst>
                                          <p:attrName>ppt_x</p:attrName>
                                        </p:attrNameLst>
                                      </p:cBhvr>
                                      <p:tavLst>
                                        <p:tav tm="0">
                                          <p:val>
                                            <p:strVal val="#ppt_x"/>
                                          </p:val>
                                        </p:tav>
                                        <p:tav tm="100000">
                                          <p:val>
                                            <p:strVal val="#ppt_x"/>
                                          </p:val>
                                        </p:tav>
                                      </p:tavLst>
                                    </p:anim>
                                    <p:anim calcmode="lin" valueType="num">
                                      <p:cBhvr additive="base">
                                        <p:cTn id="35"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10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randombar(horizontal)">
                                      <p:cBhvr>
                                        <p:cTn id="45" dur="10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1000" fill="hold"/>
                                        <p:tgtEl>
                                          <p:spTgt spid="23"/>
                                        </p:tgtEl>
                                        <p:attrNameLst>
                                          <p:attrName>ppt_x</p:attrName>
                                        </p:attrNameLst>
                                      </p:cBhvr>
                                      <p:tavLst>
                                        <p:tav tm="0">
                                          <p:val>
                                            <p:strVal val="#ppt_x"/>
                                          </p:val>
                                        </p:tav>
                                        <p:tav tm="100000">
                                          <p:val>
                                            <p:strVal val="#ppt_x"/>
                                          </p:val>
                                        </p:tav>
                                      </p:tavLst>
                                    </p:anim>
                                    <p:anim calcmode="lin" valueType="num">
                                      <p:cBhvr additive="base">
                                        <p:cTn id="51"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1000"/>
                                        <p:tgtEl>
                                          <p:spTgt spid="27"/>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37" fill="hold"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barn(outVertical)">
                                      <p:cBhvr>
                                        <p:cTn id="61" dur="1000"/>
                                        <p:tgtEl>
                                          <p:spTgt spid="26"/>
                                        </p:tgtEl>
                                      </p:cBhvr>
                                    </p:animEffect>
                                  </p:childTnLst>
                                </p:cTn>
                              </p:par>
                            </p:childTnLst>
                          </p:cTn>
                        </p:par>
                      </p:childTnLst>
                    </p:cTn>
                  </p:par>
                  <p:par>
                    <p:cTn id="62" fill="hold">
                      <p:stCondLst>
                        <p:cond delay="indefinite"/>
                      </p:stCondLst>
                      <p:childTnLst>
                        <p:par>
                          <p:cTn id="63" fill="hold">
                            <p:stCondLst>
                              <p:cond delay="0"/>
                            </p:stCondLst>
                            <p:childTnLst>
                              <p:par>
                                <p:cTn id="64" presetID="14" presetClass="entr" presetSubtype="10" fill="hold"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randombar(horizontal)">
                                      <p:cBhvr>
                                        <p:cTn id="66" dur="1000"/>
                                        <p:tgtEl>
                                          <p:spTgt spid="28"/>
                                        </p:tgtEl>
                                      </p:cBhvr>
                                    </p:animEffect>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nodeType="click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randombar(horizontal)">
                                      <p:cBhvr>
                                        <p:cTn id="71" dur="1000"/>
                                        <p:tgtEl>
                                          <p:spTgt spid="29"/>
                                        </p:tgtEl>
                                      </p:cBhvr>
                                    </p:animEffect>
                                  </p:childTnLst>
                                </p:cTn>
                              </p:par>
                            </p:childTnLst>
                          </p:cTn>
                        </p:par>
                      </p:childTnLst>
                    </p:cTn>
                  </p:par>
                  <p:par>
                    <p:cTn id="72" fill="hold">
                      <p:stCondLst>
                        <p:cond delay="indefinite"/>
                      </p:stCondLst>
                      <p:childTnLst>
                        <p:par>
                          <p:cTn id="73" fill="hold">
                            <p:stCondLst>
                              <p:cond delay="0"/>
                            </p:stCondLst>
                            <p:childTnLst>
                              <p:par>
                                <p:cTn id="74" presetID="14" presetClass="entr" presetSubtype="10" fill="hold" nodeType="click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randombar(horizontal)">
                                      <p:cBhvr>
                                        <p:cTn id="76" dur="1000"/>
                                        <p:tgtEl>
                                          <p:spTgt spid="30"/>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1000" fill="hold"/>
                                        <p:tgtEl>
                                          <p:spTgt spid="22"/>
                                        </p:tgtEl>
                                        <p:attrNameLst>
                                          <p:attrName>ppt_x</p:attrName>
                                        </p:attrNameLst>
                                      </p:cBhvr>
                                      <p:tavLst>
                                        <p:tav tm="0">
                                          <p:val>
                                            <p:strVal val="#ppt_x"/>
                                          </p:val>
                                        </p:tav>
                                        <p:tav tm="100000">
                                          <p:val>
                                            <p:strVal val="#ppt_x"/>
                                          </p:val>
                                        </p:tav>
                                      </p:tavLst>
                                    </p:anim>
                                    <p:anim calcmode="lin" valueType="num">
                                      <p:cBhvr additive="base">
                                        <p:cTn id="82"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6" presetClass="emph" presetSubtype="0" fill="hold" grpId="1" nodeType="clickEffect">
                                  <p:stCondLst>
                                    <p:cond delay="0"/>
                                  </p:stCondLst>
                                  <p:childTnLst>
                                    <p:animEffect transition="out" filter="fade">
                                      <p:cBhvr>
                                        <p:cTn id="86" dur="1000" tmFilter="0, 0; .2, .5; .8, .5; 1, 0"/>
                                        <p:tgtEl>
                                          <p:spTgt spid="25"/>
                                        </p:tgtEl>
                                      </p:cBhvr>
                                    </p:animEffect>
                                    <p:animScale>
                                      <p:cBhvr>
                                        <p:cTn id="87" dur="50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animBg="1"/>
      <p:bldP spid="6" grpId="0"/>
      <p:bldP spid="23" grpId="0" animBg="1"/>
      <p:bldP spid="25" grpId="0" animBg="1"/>
      <p:bldP spid="25" grpId="1" animBg="1"/>
      <p:bldP spid="19" grpId="0" animBg="1"/>
      <p:bldP spid="24" grpId="0"/>
      <p:bldP spid="21" grpId="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EV044.jpg"/>
          <p:cNvPicPr>
            <a:picLocks noChangeAspect="1"/>
          </p:cNvPicPr>
          <p:nvPr/>
        </p:nvPicPr>
        <p:blipFill rotWithShape="1">
          <a:blip r:embed="rId4"/>
          <a:srcRect l="16285" t="26209" r="16691" b="14809"/>
          <a:stretch/>
        </p:blipFill>
        <p:spPr>
          <a:xfrm>
            <a:off x="1064460" y="2132821"/>
            <a:ext cx="7564334" cy="4725180"/>
          </a:xfrm>
          <a:prstGeom prst="rect">
            <a:avLst/>
          </a:prstGeom>
          <a:effectLst>
            <a:glow rad="127000">
              <a:srgbClr val="002060">
                <a:alpha val="50000"/>
              </a:srgbClr>
            </a:glow>
          </a:effectLst>
        </p:spPr>
      </p:pic>
      <p:pic>
        <p:nvPicPr>
          <p:cNvPr id="17" name="図 16"/>
          <p:cNvPicPr>
            <a:picLocks noChangeAspect="1"/>
          </p:cNvPicPr>
          <p:nvPr/>
        </p:nvPicPr>
        <p:blipFill rotWithShape="1">
          <a:blip r:embed="rId5" cstate="print">
            <a:extLst>
              <a:ext uri="{28A0092B-C50C-407E-A947-70E740481C1C}">
                <a14:useLocalDpi xmlns:a14="http://schemas.microsoft.com/office/drawing/2010/main" val="0"/>
              </a:ext>
            </a:extLst>
          </a:blip>
          <a:srcRect l="3795" t="14976" r="7606" b="5319"/>
          <a:stretch/>
        </p:blipFill>
        <p:spPr>
          <a:xfrm>
            <a:off x="2805473" y="2636890"/>
            <a:ext cx="4307827" cy="3178335"/>
          </a:xfrm>
          <a:prstGeom prst="rect">
            <a:avLst/>
          </a:prstGeom>
          <a:effectLst>
            <a:outerShdw blurRad="50800" dist="38100" dir="2700000" algn="tl" rotWithShape="0">
              <a:prstClr val="black">
                <a:alpha val="40000"/>
              </a:prstClr>
            </a:outerShdw>
          </a:effectLst>
        </p:spPr>
      </p:pic>
      <p:pic>
        <p:nvPicPr>
          <p:cNvPr id="15" name="図 14"/>
          <p:cNvPicPr>
            <a:picLocks noChangeAspect="1"/>
          </p:cNvPicPr>
          <p:nvPr/>
        </p:nvPicPr>
        <p:blipFill rotWithShape="1">
          <a:blip r:embed="rId6" cstate="print">
            <a:extLst>
              <a:ext uri="{28A0092B-C50C-407E-A947-70E740481C1C}">
                <a14:useLocalDpi xmlns:a14="http://schemas.microsoft.com/office/drawing/2010/main" val="0"/>
              </a:ext>
            </a:extLst>
          </a:blip>
          <a:srcRect l="7776" t="8681" r="11419" b="6756"/>
          <a:stretch/>
        </p:blipFill>
        <p:spPr>
          <a:xfrm rot="21129993">
            <a:off x="608392" y="2645264"/>
            <a:ext cx="1306267" cy="1850512"/>
          </a:xfrm>
          <a:prstGeom prst="rect">
            <a:avLst/>
          </a:prstGeom>
          <a:effectLst>
            <a:outerShdw blurRad="101600" dist="101600" dir="2700000" algn="tl" rotWithShape="0">
              <a:prstClr val="black">
                <a:alpha val="40000"/>
              </a:prstClr>
            </a:outerShdw>
          </a:effectLst>
        </p:spPr>
      </p:pic>
      <p:sp>
        <p:nvSpPr>
          <p:cNvPr id="22"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200" dirty="0" smtClean="0">
                <a:ln w="18415" cmpd="sng">
                  <a:noFill/>
                  <a:prstDash val="solid"/>
                </a:ln>
                <a:solidFill>
                  <a:srgbClr val="FFFFFF"/>
                </a:solidFill>
                <a:latin typeface="+mj-ea"/>
              </a:rPr>
              <a:t>1-3</a:t>
            </a:r>
            <a:endParaRPr lang="ja-JP" altLang="en-US" sz="1200" dirty="0">
              <a:ln w="18415" cmpd="sng">
                <a:noFill/>
                <a:prstDash val="solid"/>
              </a:ln>
              <a:solidFill>
                <a:srgbClr val="FFFFFF"/>
              </a:solidFill>
              <a:latin typeface="+mj-ea"/>
            </a:endParaRPr>
          </a:p>
        </p:txBody>
      </p:sp>
      <p:sp>
        <p:nvSpPr>
          <p:cNvPr id="30" name="タイトル 1"/>
          <p:cNvSpPr txBox="1">
            <a:spLocks/>
          </p:cNvSpPr>
          <p:nvPr/>
        </p:nvSpPr>
        <p:spPr>
          <a:xfrm>
            <a:off x="4160890" y="1196690"/>
            <a:ext cx="4999907" cy="685800"/>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1" lang="ja-JP" altLang="en-US" sz="4000" b="0" i="0" u="none" strike="noStrike" kern="1200" cap="none" spc="0" normalizeH="0" baseline="0" noProof="0" dirty="0" smtClean="0">
                <a:ln>
                  <a:noFill/>
                </a:ln>
                <a:solidFill>
                  <a:schemeClr val="tx2">
                    <a:lumMod val="60000"/>
                    <a:lumOff val="40000"/>
                  </a:schemeClr>
                </a:solidFill>
                <a:effectLst/>
                <a:uLnTx/>
                <a:uFillTx/>
                <a:latin typeface="HGPｺﾞｼｯｸE" pitchFamily="50" charset="-128"/>
                <a:ea typeface="HGPｺﾞｼｯｸE" pitchFamily="50" charset="-128"/>
                <a:cs typeface="+mj-cs"/>
              </a:rPr>
              <a:t>情報伝達の</a:t>
            </a:r>
            <a:r>
              <a:rPr kumimoji="1" lang="ja-JP" altLang="en-US" sz="4800" b="0" i="0" u="none" strike="noStrike" kern="1200" cap="none" spc="0" normalizeH="0" baseline="0" noProof="0" dirty="0" smtClean="0">
                <a:ln>
                  <a:noFill/>
                </a:ln>
                <a:solidFill>
                  <a:srgbClr val="FF0000"/>
                </a:solidFill>
                <a:effectLst/>
                <a:uLnTx/>
                <a:uFillTx/>
                <a:latin typeface="HGP創英角ｺﾞｼｯｸUB" pitchFamily="50" charset="-128"/>
                <a:ea typeface="HGP創英角ｺﾞｼｯｸUB" pitchFamily="50" charset="-128"/>
                <a:cs typeface="+mj-cs"/>
              </a:rPr>
              <a:t>今</a:t>
            </a:r>
            <a:r>
              <a:rPr kumimoji="1" lang="ja-JP" altLang="en-US" sz="4800" b="0" i="0" u="none" strike="noStrike" kern="1200" cap="none" spc="0" normalizeH="0" baseline="0" noProof="0" dirty="0" smtClean="0">
                <a:ln>
                  <a:noFill/>
                </a:ln>
                <a:solidFill>
                  <a:schemeClr val="bg1">
                    <a:lumMod val="50000"/>
                  </a:schemeClr>
                </a:solidFill>
                <a:effectLst/>
                <a:uLnTx/>
                <a:uFillTx/>
                <a:latin typeface="HGP創英角ｺﾞｼｯｸUB" pitchFamily="50" charset="-128"/>
                <a:ea typeface="HGP創英角ｺﾞｼｯｸUB" pitchFamily="50" charset="-128"/>
                <a:cs typeface="+mj-cs"/>
              </a:rPr>
              <a:t>・</a:t>
            </a:r>
            <a:r>
              <a:rPr kumimoji="1" lang="ja-JP" altLang="en-US" sz="4800" b="0" i="0" u="none" strike="noStrike" kern="1200" cap="none" spc="0" normalizeH="0" baseline="0" noProof="0" dirty="0" smtClean="0">
                <a:ln>
                  <a:noFill/>
                </a:ln>
                <a:solidFill>
                  <a:srgbClr val="00B050"/>
                </a:solidFill>
                <a:effectLst/>
                <a:uLnTx/>
                <a:uFillTx/>
                <a:latin typeface="HGP創英角ｺﾞｼｯｸUB" pitchFamily="50" charset="-128"/>
                <a:ea typeface="HGP創英角ｺﾞｼｯｸUB" pitchFamily="50" charset="-128"/>
                <a:cs typeface="+mj-cs"/>
              </a:rPr>
              <a:t>昔</a:t>
            </a:r>
            <a:endParaRPr kumimoji="1" lang="ja-JP" altLang="en-US" sz="4800" b="0" i="0" u="none" strike="noStrike" kern="1200" cap="none" spc="0" normalizeH="0" baseline="0" noProof="0" dirty="0">
              <a:ln>
                <a:noFill/>
              </a:ln>
              <a:solidFill>
                <a:srgbClr val="00B050"/>
              </a:solidFill>
              <a:effectLst/>
              <a:uLnTx/>
              <a:uFillTx/>
              <a:latin typeface="HGP創英角ｺﾞｼｯｸUB" pitchFamily="50" charset="-128"/>
              <a:ea typeface="HGP創英角ｺﾞｼｯｸUB" pitchFamily="50" charset="-128"/>
              <a:cs typeface="+mj-cs"/>
            </a:endParaRPr>
          </a:p>
        </p:txBody>
      </p:sp>
      <p:sp>
        <p:nvSpPr>
          <p:cNvPr id="29" name="タイトル 1"/>
          <p:cNvSpPr txBox="1">
            <a:spLocks/>
          </p:cNvSpPr>
          <p:nvPr/>
        </p:nvSpPr>
        <p:spPr>
          <a:xfrm>
            <a:off x="4088880" y="404580"/>
            <a:ext cx="5007806" cy="882352"/>
          </a:xfrm>
          <a:prstGeom prst="rect">
            <a:avLst/>
          </a:prstGeom>
          <a:effectLst>
            <a:outerShdw blurRad="76200" dist="76200" dir="3600000" algn="tl" rotWithShape="0">
              <a:prstClr val="black">
                <a:alpha val="40000"/>
              </a:prstClr>
            </a:outerShdw>
          </a:effectLst>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ja-JP" altLang="en-US" sz="6000" noProof="0" dirty="0" err="1" smtClean="0">
                <a:solidFill>
                  <a:srgbClr val="FF9900"/>
                </a:solidFill>
                <a:latin typeface="HGP創英角ｺﾞｼｯｸUB" pitchFamily="50" charset="-128"/>
                <a:ea typeface="HGP創英角ｺﾞｼｯｸUB" pitchFamily="50" charset="-128"/>
                <a:cs typeface="+mj-cs"/>
              </a:rPr>
              <a:t>って</a:t>
            </a:r>
            <a:r>
              <a:rPr lang="ja-JP" altLang="en-US" sz="6000" noProof="0" dirty="0" smtClean="0">
                <a:solidFill>
                  <a:srgbClr val="FF9900"/>
                </a:solidFill>
                <a:latin typeface="HGP創英角ｺﾞｼｯｸUB" pitchFamily="50" charset="-128"/>
                <a:ea typeface="HGP創英角ｺﾞｼｯｸUB" pitchFamily="50" charset="-128"/>
                <a:cs typeface="+mj-cs"/>
              </a:rPr>
              <a:t>何だろう？</a:t>
            </a:r>
            <a:endParaRPr kumimoji="1" lang="ja-JP" altLang="en-US" sz="6000" b="0" i="0" u="none" strike="noStrike" kern="1200" cap="none" spc="0" normalizeH="0" baseline="0" noProof="0" dirty="0">
              <a:ln>
                <a:noFill/>
              </a:ln>
              <a:solidFill>
                <a:srgbClr val="FF9900"/>
              </a:solidFill>
              <a:effectLst/>
              <a:uLnTx/>
              <a:uFillTx/>
              <a:latin typeface="HGP創英角ｺﾞｼｯｸUB" pitchFamily="50" charset="-128"/>
              <a:ea typeface="HGP創英角ｺﾞｼｯｸUB" pitchFamily="50" charset="-128"/>
              <a:cs typeface="+mj-cs"/>
            </a:endParaRPr>
          </a:p>
        </p:txBody>
      </p:sp>
      <p:sp>
        <p:nvSpPr>
          <p:cNvPr id="16" name="タイトル 1"/>
          <p:cNvSpPr txBox="1">
            <a:spLocks/>
          </p:cNvSpPr>
          <p:nvPr/>
        </p:nvSpPr>
        <p:spPr>
          <a:xfrm>
            <a:off x="920440" y="260560"/>
            <a:ext cx="3371204" cy="1584176"/>
          </a:xfrm>
          <a:prstGeom prst="rect">
            <a:avLst/>
          </a:prstGeom>
          <a:effectLst>
            <a:outerShdw blurRad="76200" dist="76200" dir="3600000" rotWithShape="0">
              <a:prstClr val="black">
                <a:alpha val="40000"/>
              </a:prstClr>
            </a:outerShdw>
            <a:softEdge rad="101600"/>
          </a:effectLst>
        </p:spPr>
        <p:txBody>
          <a:bodyPr vert="horz" lIns="91440" tIns="45720" rIns="91440" bIns="45720" rtlCol="0" anchor="ctr">
            <a:noAutofit/>
            <a:scene3d>
              <a:camera prst="orthographicFront"/>
              <a:lightRig rig="threePt" dir="t"/>
            </a:scene3d>
            <a:sp3d extrusionH="38100">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2000" b="0" i="0" u="none" strike="noStrike" kern="1200" cap="none" spc="0" normalizeH="0" baseline="0" noProof="0" dirty="0" smtClean="0">
                <a:ln>
                  <a:noFill/>
                </a:ln>
                <a:solidFill>
                  <a:schemeClr val="tx2">
                    <a:lumMod val="60000"/>
                    <a:lumOff val="40000"/>
                  </a:schemeClr>
                </a:solidFill>
                <a:effectLst/>
                <a:uLnTx/>
                <a:uFillTx/>
                <a:latin typeface="HGP創英角ｺﾞｼｯｸUB" pitchFamily="50" charset="-128"/>
                <a:ea typeface="HGP創英角ｺﾞｼｯｸUB" pitchFamily="50" charset="-128"/>
                <a:cs typeface="+mj-cs"/>
              </a:rPr>
              <a:t>情報</a:t>
            </a:r>
            <a:endParaRPr kumimoji="1" lang="ja-JP" altLang="en-US" sz="12000" b="0" i="0" u="none" strike="noStrike" kern="1200" cap="none" spc="0" normalizeH="0" baseline="0" noProof="0" dirty="0">
              <a:ln>
                <a:noFill/>
              </a:ln>
              <a:solidFill>
                <a:schemeClr val="tx2">
                  <a:lumMod val="60000"/>
                  <a:lumOff val="40000"/>
                </a:schemeClr>
              </a:solidFill>
              <a:effectLst/>
              <a:uLnTx/>
              <a:uFillTx/>
              <a:latin typeface="HGP創英角ｺﾞｼｯｸUB" pitchFamily="50" charset="-128"/>
              <a:ea typeface="HGP創英角ｺﾞｼｯｸUB" pitchFamily="50" charset="-128"/>
              <a:cs typeface="+mj-cs"/>
            </a:endParaRPr>
          </a:p>
        </p:txBody>
      </p:sp>
      <p:pic>
        <p:nvPicPr>
          <p:cNvPr id="3" name="図 2"/>
          <p:cNvPicPr>
            <a:picLocks noChangeAspect="1"/>
          </p:cNvPicPr>
          <p:nvPr/>
        </p:nvPicPr>
        <p:blipFill rotWithShape="1">
          <a:blip r:embed="rId7" cstate="print">
            <a:extLst>
              <a:ext uri="{28A0092B-C50C-407E-A947-70E740481C1C}">
                <a14:useLocalDpi xmlns:a14="http://schemas.microsoft.com/office/drawing/2010/main" val="0"/>
              </a:ext>
            </a:extLst>
          </a:blip>
          <a:srcRect l="5403" t="6486" r="8895" b="11228"/>
          <a:stretch/>
        </p:blipFill>
        <p:spPr>
          <a:xfrm rot="480478">
            <a:off x="7478186" y="2603543"/>
            <a:ext cx="1746999" cy="2259315"/>
          </a:xfrm>
          <a:prstGeom prst="rect">
            <a:avLst/>
          </a:prstGeom>
          <a:effectLst>
            <a:outerShdw blurRad="101600" dist="101600" dir="2700000" algn="tl" rotWithShape="0">
              <a:prstClr val="black">
                <a:alpha val="40000"/>
              </a:prstClr>
            </a:outerShdw>
          </a:effectLst>
        </p:spPr>
      </p:pic>
      <p:sp>
        <p:nvSpPr>
          <p:cNvPr id="20" name="タイトル 1"/>
          <p:cNvSpPr txBox="1">
            <a:spLocks/>
          </p:cNvSpPr>
          <p:nvPr/>
        </p:nvSpPr>
        <p:spPr>
          <a:xfrm>
            <a:off x="6465210" y="116540"/>
            <a:ext cx="288105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lumMod val="50000"/>
                  </a:schemeClr>
                </a:solidFill>
                <a:latin typeface="+mj-ea"/>
              </a:rPr>
              <a:t>【</a:t>
            </a:r>
            <a:r>
              <a:rPr lang="ja-JP" altLang="en-US" sz="1600" dirty="0" smtClean="0">
                <a:solidFill>
                  <a:schemeClr val="bg1">
                    <a:lumMod val="50000"/>
                  </a:schemeClr>
                </a:solidFill>
                <a:latin typeface="+mj-ea"/>
              </a:rPr>
              <a:t>第１章</a:t>
            </a:r>
            <a:r>
              <a:rPr lang="en-US" altLang="ja-JP" sz="1600" dirty="0">
                <a:solidFill>
                  <a:schemeClr val="bg1">
                    <a:lumMod val="50000"/>
                  </a:schemeClr>
                </a:solidFill>
                <a:latin typeface="+mj-ea"/>
              </a:rPr>
              <a:t>】 </a:t>
            </a:r>
            <a:r>
              <a:rPr lang="en-US" altLang="ja-JP" sz="1600" dirty="0" smtClean="0">
                <a:solidFill>
                  <a:schemeClr val="bg1">
                    <a:lumMod val="50000"/>
                  </a:schemeClr>
                </a:solidFill>
                <a:latin typeface="HGP創英角ｺﾞｼｯｸUB" pitchFamily="50" charset="-128"/>
                <a:ea typeface="HGP創英角ｺﾞｼｯｸUB" pitchFamily="50" charset="-128"/>
                <a:cs typeface="+mj-cs"/>
              </a:rPr>
              <a:t>IT</a:t>
            </a:r>
            <a:r>
              <a:rPr lang="ja-JP" altLang="en-US" sz="1600" dirty="0" err="1" smtClean="0">
                <a:solidFill>
                  <a:schemeClr val="bg1">
                    <a:lumMod val="50000"/>
                  </a:schemeClr>
                </a:solidFill>
                <a:latin typeface="HGP創英角ｺﾞｼｯｸUB" pitchFamily="50" charset="-128"/>
                <a:ea typeface="HGP創英角ｺﾞｼｯｸUB" pitchFamily="50" charset="-128"/>
                <a:cs typeface="+mj-cs"/>
              </a:rPr>
              <a:t>って</a:t>
            </a:r>
            <a:r>
              <a:rPr lang="ja-JP" altLang="en-US" sz="1600" dirty="0" smtClean="0">
                <a:solidFill>
                  <a:schemeClr val="bg1">
                    <a:lumMod val="50000"/>
                  </a:schemeClr>
                </a:solidFill>
                <a:latin typeface="HGP創英角ｺﾞｼｯｸUB" pitchFamily="50" charset="-128"/>
                <a:ea typeface="HGP創英角ｺﾞｼｯｸUB" pitchFamily="50" charset="-128"/>
                <a:cs typeface="+mj-cs"/>
              </a:rPr>
              <a:t>何</a:t>
            </a:r>
            <a:r>
              <a:rPr lang="ja-JP" altLang="en-US" sz="1600" dirty="0">
                <a:solidFill>
                  <a:schemeClr val="bg1">
                    <a:lumMod val="50000"/>
                  </a:schemeClr>
                </a:solidFill>
                <a:latin typeface="HGP創英角ｺﾞｼｯｸUB" pitchFamily="50" charset="-128"/>
                <a:ea typeface="HGP創英角ｺﾞｼｯｸUB" pitchFamily="50" charset="-128"/>
                <a:cs typeface="+mj-cs"/>
              </a:rPr>
              <a:t>だろう</a:t>
            </a:r>
            <a:r>
              <a:rPr lang="ja-JP" altLang="en-US" sz="1600" dirty="0" smtClean="0">
                <a:solidFill>
                  <a:schemeClr val="bg1">
                    <a:lumMod val="50000"/>
                  </a:schemeClr>
                </a:solidFill>
                <a:latin typeface="HGP創英角ｺﾞｼｯｸUB" pitchFamily="50" charset="-128"/>
                <a:ea typeface="HGP創英角ｺﾞｼｯｸUB" pitchFamily="50" charset="-128"/>
                <a:cs typeface="+mj-cs"/>
              </a:rPr>
              <a:t>？</a:t>
            </a:r>
            <a:endParaRPr kumimoji="1" lang="ja-JP" altLang="en-US" sz="1600" b="0" i="0" u="none" strike="noStrike" kern="1200" cap="none" spc="0" normalizeH="0" baseline="0" noProof="0" dirty="0">
              <a:ln>
                <a:noFill/>
              </a:ln>
              <a:solidFill>
                <a:schemeClr val="bg1">
                  <a:lumMod val="50000"/>
                </a:schemeClr>
              </a:solidFill>
              <a:effectLst/>
              <a:uLnTx/>
              <a:uFillTx/>
              <a:latin typeface="HGP創英角ｺﾞｼｯｸUB" pitchFamily="50" charset="-128"/>
              <a:ea typeface="HGP創英角ｺﾞｼｯｸUB" pitchFamily="50" charset="-128"/>
              <a:cs typeface="+mj-cs"/>
            </a:endParaRPr>
          </a:p>
        </p:txBody>
      </p:sp>
      <p:sp>
        <p:nvSpPr>
          <p:cNvPr id="4" name="角丸四角形吹き出し 3"/>
          <p:cNvSpPr/>
          <p:nvPr/>
        </p:nvSpPr>
        <p:spPr>
          <a:xfrm>
            <a:off x="632590" y="2132821"/>
            <a:ext cx="1368000" cy="396618"/>
          </a:xfrm>
          <a:prstGeom prst="wedgeRoundRectCallout">
            <a:avLst>
              <a:gd name="adj1" fmla="val -20795"/>
              <a:gd name="adj2" fmla="val 118375"/>
              <a:gd name="adj3" fmla="val 16667"/>
            </a:avLst>
          </a:prstGeom>
          <a:solidFill>
            <a:schemeClr val="bg1"/>
          </a:solidFill>
          <a:ln w="28575">
            <a:solidFill>
              <a:srgbClr val="3399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4" name="角丸四角形吹き出し 23"/>
          <p:cNvSpPr/>
          <p:nvPr/>
        </p:nvSpPr>
        <p:spPr>
          <a:xfrm>
            <a:off x="7401650" y="2132821"/>
            <a:ext cx="2160000" cy="396618"/>
          </a:xfrm>
          <a:prstGeom prst="wedgeRoundRectCallout">
            <a:avLst>
              <a:gd name="adj1" fmla="val -20795"/>
              <a:gd name="adj2" fmla="val 118375"/>
              <a:gd name="adj3" fmla="val 16667"/>
            </a:avLst>
          </a:prstGeom>
          <a:solidFill>
            <a:schemeClr val="bg1"/>
          </a:solidFill>
          <a:ln w="28575">
            <a:solidFill>
              <a:srgbClr val="3399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5" name="角丸四角形吹き出し 24"/>
          <p:cNvSpPr/>
          <p:nvPr/>
        </p:nvSpPr>
        <p:spPr>
          <a:xfrm>
            <a:off x="3765000" y="2132821"/>
            <a:ext cx="2376000" cy="396618"/>
          </a:xfrm>
          <a:prstGeom prst="wedgeRoundRectCallout">
            <a:avLst>
              <a:gd name="adj1" fmla="val -20795"/>
              <a:gd name="adj2" fmla="val 118375"/>
              <a:gd name="adj3" fmla="val 16667"/>
            </a:avLst>
          </a:prstGeom>
          <a:solidFill>
            <a:schemeClr val="bg1"/>
          </a:solidFill>
          <a:ln w="28575">
            <a:solidFill>
              <a:srgbClr val="3399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32" name="テキスト ボックス 31"/>
          <p:cNvSpPr txBox="1"/>
          <p:nvPr/>
        </p:nvSpPr>
        <p:spPr>
          <a:xfrm>
            <a:off x="3711000" y="2060810"/>
            <a:ext cx="2484000" cy="432000"/>
          </a:xfrm>
          <a:prstGeom prst="rect">
            <a:avLst/>
          </a:prstGeom>
          <a:noFill/>
          <a:effectLst>
            <a:outerShdw blurRad="25400" dist="25400" dir="3600000" algn="tl" rotWithShape="0">
              <a:prstClr val="black">
                <a:alpha val="50000"/>
              </a:prstClr>
            </a:outerShdw>
          </a:effectLst>
        </p:spPr>
        <p:txBody>
          <a:bodyPr wrap="square" rtlCol="0">
            <a:spAutoFit/>
          </a:bodyPr>
          <a:lstStyle/>
          <a:p>
            <a:pPr algn="ctr"/>
            <a:r>
              <a:rPr kumimoji="1" lang="ja-JP" altLang="en-US" sz="2400" dirty="0" smtClean="0">
                <a:solidFill>
                  <a:srgbClr val="FF9900"/>
                </a:solidFill>
                <a:latin typeface="HGP創英角ｺﾞｼｯｸUB" pitchFamily="50" charset="-128"/>
                <a:ea typeface="HGP創英角ｺﾞｼｯｸUB" pitchFamily="50" charset="-128"/>
              </a:rPr>
              <a:t>今日の天気は？</a:t>
            </a:r>
            <a:endParaRPr kumimoji="1" lang="ja-JP" altLang="en-US" sz="2400" dirty="0">
              <a:solidFill>
                <a:srgbClr val="FF9900"/>
              </a:solidFill>
              <a:latin typeface="HGP創英角ｺﾞｼｯｸUB" pitchFamily="50" charset="-128"/>
              <a:ea typeface="HGP創英角ｺﾞｼｯｸUB" pitchFamily="50" charset="-128"/>
            </a:endParaRPr>
          </a:p>
        </p:txBody>
      </p:sp>
      <p:sp>
        <p:nvSpPr>
          <p:cNvPr id="23" name="テキスト ボックス 22"/>
          <p:cNvSpPr txBox="1"/>
          <p:nvPr/>
        </p:nvSpPr>
        <p:spPr>
          <a:xfrm>
            <a:off x="776610" y="2060810"/>
            <a:ext cx="1107996" cy="461665"/>
          </a:xfrm>
          <a:prstGeom prst="rect">
            <a:avLst/>
          </a:prstGeom>
          <a:noFill/>
          <a:effectLst>
            <a:outerShdw blurRad="25400" dist="25400" dir="3600000" algn="tl" rotWithShape="0">
              <a:prstClr val="black">
                <a:alpha val="50000"/>
              </a:prstClr>
            </a:outerShdw>
          </a:effectLst>
        </p:spPr>
        <p:txBody>
          <a:bodyPr wrap="none" rtlCol="0">
            <a:spAutoFit/>
          </a:bodyPr>
          <a:lstStyle/>
          <a:p>
            <a:pPr algn="ctr"/>
            <a:r>
              <a:rPr kumimoji="1" lang="ja-JP" altLang="en-US" sz="2400" dirty="0" smtClean="0">
                <a:solidFill>
                  <a:srgbClr val="FF9900"/>
                </a:solidFill>
                <a:latin typeface="HGP創英角ｺﾞｼｯｸUB" pitchFamily="50" charset="-128"/>
                <a:ea typeface="HGP創英角ｺﾞｼｯｸUB" pitchFamily="50" charset="-128"/>
              </a:rPr>
              <a:t>元気？</a:t>
            </a:r>
            <a:endParaRPr kumimoji="1" lang="ja-JP" altLang="en-US" sz="2400" dirty="0">
              <a:solidFill>
                <a:srgbClr val="FF9900"/>
              </a:solidFill>
              <a:latin typeface="HGP創英角ｺﾞｼｯｸUB" pitchFamily="50" charset="-128"/>
              <a:ea typeface="HGP創英角ｺﾞｼｯｸUB" pitchFamily="50" charset="-128"/>
            </a:endParaRPr>
          </a:p>
        </p:txBody>
      </p:sp>
      <p:sp>
        <p:nvSpPr>
          <p:cNvPr id="33" name="テキスト ボックス 32"/>
          <p:cNvSpPr txBox="1"/>
          <p:nvPr/>
        </p:nvSpPr>
        <p:spPr>
          <a:xfrm>
            <a:off x="7473349" y="2060810"/>
            <a:ext cx="2052000" cy="504000"/>
          </a:xfrm>
          <a:prstGeom prst="rect">
            <a:avLst/>
          </a:prstGeom>
          <a:noFill/>
          <a:effectLst>
            <a:outerShdw blurRad="25400" dist="25400" dir="3600000" algn="tl" rotWithShape="0">
              <a:prstClr val="black">
                <a:alpha val="50000"/>
              </a:prstClr>
            </a:outerShdw>
          </a:effectLst>
        </p:spPr>
        <p:txBody>
          <a:bodyPr wrap="none" rtlCol="0">
            <a:spAutoFit/>
          </a:bodyPr>
          <a:lstStyle/>
          <a:p>
            <a:pPr algn="ctr"/>
            <a:r>
              <a:rPr kumimoji="1" lang="ja-JP" altLang="en-US" sz="2400" dirty="0" smtClean="0">
                <a:solidFill>
                  <a:srgbClr val="FF9900"/>
                </a:solidFill>
                <a:latin typeface="HGP創英角ｺﾞｼｯｸUB" pitchFamily="50" charset="-128"/>
                <a:ea typeface="HGP創英角ｺﾞｼｯｸUB" pitchFamily="50" charset="-128"/>
              </a:rPr>
              <a:t>新商品の発表</a:t>
            </a:r>
            <a:endParaRPr kumimoji="1" lang="ja-JP" altLang="en-US" sz="2400" dirty="0">
              <a:solidFill>
                <a:srgbClr val="FF9900"/>
              </a:solidFill>
              <a:latin typeface="HGP創英角ｺﾞｼｯｸUB" pitchFamily="50" charset="-128"/>
              <a:ea typeface="HGP創英角ｺﾞｼｯｸUB" pitchFamily="50" charset="-128"/>
            </a:endParaRPr>
          </a:p>
        </p:txBody>
      </p:sp>
      <p:pic>
        <p:nvPicPr>
          <p:cNvPr id="18" name="図 17" descr="高校生01.jpg"/>
          <p:cNvPicPr>
            <a:picLocks noChangeAspect="1"/>
          </p:cNvPicPr>
          <p:nvPr/>
        </p:nvPicPr>
        <p:blipFill rotWithShape="1">
          <a:blip r:embed="rId8"/>
          <a:srcRect l="18322" r="11009" b="11301"/>
          <a:stretch/>
        </p:blipFill>
        <p:spPr>
          <a:xfrm>
            <a:off x="56320" y="4221088"/>
            <a:ext cx="2087954" cy="2636912"/>
          </a:xfrm>
          <a:prstGeom prst="rect">
            <a:avLst/>
          </a:prstGeom>
          <a:effectLst>
            <a:outerShdw blurRad="50800" dist="38100" dir="2700000" algn="tl" rotWithShape="0">
              <a:prstClr val="black">
                <a:alpha val="40000"/>
              </a:prstClr>
            </a:outerShdw>
          </a:effectLst>
        </p:spPr>
      </p:pic>
      <p:pic>
        <p:nvPicPr>
          <p:cNvPr id="5" name="図 4"/>
          <p:cNvPicPr>
            <a:picLocks noChangeAspect="1"/>
          </p:cNvPicPr>
          <p:nvPr/>
        </p:nvPicPr>
        <p:blipFill rotWithShape="1">
          <a:blip r:embed="rId9" cstate="print">
            <a:extLst>
              <a:ext uri="{28A0092B-C50C-407E-A947-70E740481C1C}">
                <a14:useLocalDpi xmlns:a14="http://schemas.microsoft.com/office/drawing/2010/main" val="0"/>
              </a:ext>
            </a:extLst>
          </a:blip>
          <a:srcRect b="40881"/>
          <a:stretch/>
        </p:blipFill>
        <p:spPr>
          <a:xfrm>
            <a:off x="4808434" y="3645030"/>
            <a:ext cx="5073082" cy="3212970"/>
          </a:xfrm>
          <a:prstGeom prst="rect">
            <a:avLst/>
          </a:prstGeom>
          <a:effectLst>
            <a:outerShdw blurRad="76200" dist="76200" dir="3600000" algn="tl" rotWithShape="0">
              <a:prstClr val="black">
                <a:alpha val="50000"/>
              </a:prstClr>
            </a:outerShdw>
          </a:effectLst>
        </p:spPr>
      </p:pic>
    </p:spTree>
    <p:custDataLst>
      <p:tags r:id="rId1"/>
    </p:custDataLst>
    <p:extLst>
      <p:ext uri="{BB962C8B-B14F-4D97-AF65-F5344CB8AC3E}">
        <p14:creationId xmlns:p14="http://schemas.microsoft.com/office/powerpoint/2010/main" val="2413843639"/>
      </p:ext>
    </p:extLst>
  </p:cSld>
  <p:clrMapOvr>
    <a:masterClrMapping/>
  </p:clrMapOvr>
  <mc:AlternateContent xmlns:mc="http://schemas.openxmlformats.org/markup-compatibility/2006" xmlns:p14="http://schemas.microsoft.com/office/powerpoint/2010/main">
    <mc:Choice Requires="p14">
      <p:transition spd="slow" p14:dur="2000" advTm="40551"/>
    </mc:Choice>
    <mc:Fallback xmlns="">
      <p:transition spd="slow" advTm="4055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fltVal val="0"/>
                                          </p:val>
                                        </p:tav>
                                        <p:tav tm="100000">
                                          <p:val>
                                            <p:strVal val="#ppt_w"/>
                                          </p:val>
                                        </p:tav>
                                      </p:tavLst>
                                    </p:anim>
                                    <p:anim calcmode="lin" valueType="num">
                                      <p:cBhvr>
                                        <p:cTn id="30" dur="1000" fill="hold"/>
                                        <p:tgtEl>
                                          <p:spTgt spid="11"/>
                                        </p:tgtEl>
                                        <p:attrNameLst>
                                          <p:attrName>ppt_h</p:attrName>
                                        </p:attrNameLst>
                                      </p:cBhvr>
                                      <p:tavLst>
                                        <p:tav tm="0">
                                          <p:val>
                                            <p:fltVal val="0"/>
                                          </p:val>
                                        </p:tav>
                                        <p:tav tm="100000">
                                          <p:val>
                                            <p:strVal val="#ppt_h"/>
                                          </p:val>
                                        </p:tav>
                                      </p:tavLst>
                                    </p:anim>
                                    <p:animEffect transition="in" filter="fade">
                                      <p:cBhvr>
                                        <p:cTn id="31" dur="1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randombar(horizontal)">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circle(in)">
                                      <p:cBhvr>
                                        <p:cTn id="51" dur="1000"/>
                                        <p:tgtEl>
                                          <p:spTgt spid="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6" presetClass="entr" presetSubtype="16"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circle(in)">
                                      <p:cBhvr>
                                        <p:cTn id="61" dur="1000"/>
                                        <p:tgtEl>
                                          <p:spTgt spid="2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circle(in)">
                                      <p:cBhvr>
                                        <p:cTn id="71" dur="1000"/>
                                        <p:tgtEl>
                                          <p:spTgt spid="24"/>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37" fill="hold"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barn(outVertical)">
                                      <p:cBhvr>
                                        <p:cTn id="76" dur="50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37" fill="hold" nodeType="click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barn(outVertical)">
                                      <p:cBhvr>
                                        <p:cTn id="81" dur="500"/>
                                        <p:tgtEl>
                                          <p:spTgt spid="3"/>
                                        </p:tgtEl>
                                      </p:cBhvr>
                                    </p:animEffect>
                                  </p:childTnLst>
                                </p:cTn>
                              </p:par>
                            </p:childTnLst>
                          </p:cTn>
                        </p:par>
                      </p:childTnLst>
                    </p:cTn>
                  </p:par>
                  <p:par>
                    <p:cTn id="82" fill="hold">
                      <p:stCondLst>
                        <p:cond delay="indefinite"/>
                      </p:stCondLst>
                      <p:childTnLst>
                        <p:par>
                          <p:cTn id="83" fill="hold">
                            <p:stCondLst>
                              <p:cond delay="0"/>
                            </p:stCondLst>
                            <p:childTnLst>
                              <p:par>
                                <p:cTn id="84" presetID="16" presetClass="entr" presetSubtype="37" fill="hold" nodeType="click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barn(outVertical)">
                                      <p:cBhvr>
                                        <p:cTn id="86" dur="5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26" presetClass="emph" presetSubtype="0" fill="hold" grpId="1" nodeType="clickEffect">
                                  <p:stCondLst>
                                    <p:cond delay="0"/>
                                  </p:stCondLst>
                                  <p:childTnLst>
                                    <p:animEffect transition="out" filter="fade">
                                      <p:cBhvr>
                                        <p:cTn id="90" dur="500" tmFilter="0, 0; .2, .5; .8, .5; 1, 0"/>
                                        <p:tgtEl>
                                          <p:spTgt spid="23"/>
                                        </p:tgtEl>
                                      </p:cBhvr>
                                    </p:animEffect>
                                    <p:animScale>
                                      <p:cBhvr>
                                        <p:cTn id="91" dur="250" autoRev="1" fill="hold"/>
                                        <p:tgtEl>
                                          <p:spTgt spid="23"/>
                                        </p:tgtEl>
                                      </p:cBhvr>
                                      <p:by x="105000" y="105000"/>
                                    </p:animScale>
                                  </p:childTnLst>
                                </p:cTn>
                              </p:par>
                            </p:childTnLst>
                          </p:cTn>
                        </p:par>
                      </p:childTnLst>
                    </p:cTn>
                  </p:par>
                  <p:par>
                    <p:cTn id="92" fill="hold">
                      <p:stCondLst>
                        <p:cond delay="indefinite"/>
                      </p:stCondLst>
                      <p:childTnLst>
                        <p:par>
                          <p:cTn id="93" fill="hold">
                            <p:stCondLst>
                              <p:cond delay="0"/>
                            </p:stCondLst>
                            <p:childTnLst>
                              <p:par>
                                <p:cTn id="94" presetID="26" presetClass="emph" presetSubtype="0" fill="hold" grpId="1" nodeType="clickEffect">
                                  <p:stCondLst>
                                    <p:cond delay="0"/>
                                  </p:stCondLst>
                                  <p:childTnLst>
                                    <p:animEffect transition="out" filter="fade">
                                      <p:cBhvr>
                                        <p:cTn id="95" dur="500" tmFilter="0, 0; .2, .5; .8, .5; 1, 0"/>
                                        <p:tgtEl>
                                          <p:spTgt spid="32"/>
                                        </p:tgtEl>
                                      </p:cBhvr>
                                    </p:animEffect>
                                    <p:animScale>
                                      <p:cBhvr>
                                        <p:cTn id="96" dur="250" autoRev="1" fill="hold"/>
                                        <p:tgtEl>
                                          <p:spTgt spid="32"/>
                                        </p:tgtEl>
                                      </p:cBhvr>
                                      <p:by x="105000" y="105000"/>
                                    </p:animScale>
                                  </p:childTnLst>
                                </p:cTn>
                              </p:par>
                            </p:childTnLst>
                          </p:cTn>
                        </p:par>
                      </p:childTnLst>
                    </p:cTn>
                  </p:par>
                  <p:par>
                    <p:cTn id="97" fill="hold">
                      <p:stCondLst>
                        <p:cond delay="indefinite"/>
                      </p:stCondLst>
                      <p:childTnLst>
                        <p:par>
                          <p:cTn id="98" fill="hold">
                            <p:stCondLst>
                              <p:cond delay="0"/>
                            </p:stCondLst>
                            <p:childTnLst>
                              <p:par>
                                <p:cTn id="99" presetID="26" presetClass="emph" presetSubtype="0" fill="hold" grpId="1" nodeType="clickEffect">
                                  <p:stCondLst>
                                    <p:cond delay="0"/>
                                  </p:stCondLst>
                                  <p:childTnLst>
                                    <p:animEffect transition="out" filter="fade">
                                      <p:cBhvr>
                                        <p:cTn id="100" dur="500" tmFilter="0, 0; .2, .5; .8, .5; 1, 0"/>
                                        <p:tgtEl>
                                          <p:spTgt spid="33"/>
                                        </p:tgtEl>
                                      </p:cBhvr>
                                    </p:animEffect>
                                    <p:animScale>
                                      <p:cBhvr>
                                        <p:cTn id="101" dur="250" autoRev="1" fill="hold"/>
                                        <p:tgtEl>
                                          <p:spTgt spid="33"/>
                                        </p:tgtEl>
                                      </p:cBhvr>
                                      <p:by x="105000" y="105000"/>
                                    </p:animScale>
                                  </p:childTnLst>
                                </p:cTn>
                              </p:par>
                            </p:childTnLst>
                          </p:cTn>
                        </p:par>
                      </p:childTnLst>
                    </p:cTn>
                  </p:par>
                  <p:par>
                    <p:cTn id="102" fill="hold">
                      <p:stCondLst>
                        <p:cond delay="indefinite"/>
                      </p:stCondLst>
                      <p:childTnLst>
                        <p:par>
                          <p:cTn id="103" fill="hold">
                            <p:stCondLst>
                              <p:cond delay="0"/>
                            </p:stCondLst>
                            <p:childTnLst>
                              <p:par>
                                <p:cTn id="104" presetID="14" presetClass="entr" presetSubtype="10" fill="hold" nodeType="clickEffect">
                                  <p:stCondLst>
                                    <p:cond delay="0"/>
                                  </p:stCondLst>
                                  <p:childTnLst>
                                    <p:set>
                                      <p:cBhvr>
                                        <p:cTn id="105" dur="1" fill="hold">
                                          <p:stCondLst>
                                            <p:cond delay="0"/>
                                          </p:stCondLst>
                                        </p:cTn>
                                        <p:tgtEl>
                                          <p:spTgt spid="5"/>
                                        </p:tgtEl>
                                        <p:attrNameLst>
                                          <p:attrName>style.visibility</p:attrName>
                                        </p:attrNameLst>
                                      </p:cBhvr>
                                      <p:to>
                                        <p:strVal val="visible"/>
                                      </p:to>
                                    </p:set>
                                    <p:animEffect transition="in" filter="randombar(horizontal)">
                                      <p:cBhvr>
                                        <p:cTn id="10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0" grpId="0"/>
      <p:bldP spid="29" grpId="0"/>
      <p:bldP spid="16" grpId="0"/>
      <p:bldP spid="20" grpId="0"/>
      <p:bldP spid="4" grpId="0" animBg="1"/>
      <p:bldP spid="24" grpId="0" animBg="1"/>
      <p:bldP spid="25" grpId="0" animBg="1"/>
      <p:bldP spid="32" grpId="0"/>
      <p:bldP spid="32" grpId="1"/>
      <p:bldP spid="23" grpId="0"/>
      <p:bldP spid="23" grpId="1"/>
      <p:bldP spid="33" grpId="0"/>
      <p:bldP spid="3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0" y="0"/>
            <a:ext cx="9906000" cy="685796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30" name="図 29" descr="EV044.jpg"/>
          <p:cNvPicPr>
            <a:picLocks noChangeAspect="1"/>
          </p:cNvPicPr>
          <p:nvPr/>
        </p:nvPicPr>
        <p:blipFill rotWithShape="1">
          <a:blip r:embed="rId4"/>
          <a:srcRect l="18257" t="29559" r="17081" b="1506"/>
          <a:stretch/>
        </p:blipFill>
        <p:spPr>
          <a:xfrm>
            <a:off x="955765" y="808214"/>
            <a:ext cx="7994469" cy="6049786"/>
          </a:xfrm>
          <a:prstGeom prst="rect">
            <a:avLst/>
          </a:prstGeom>
          <a:effectLst>
            <a:glow rad="317500">
              <a:srgbClr val="002060">
                <a:alpha val="30000"/>
              </a:srgbClr>
            </a:glow>
          </a:effectLst>
        </p:spPr>
      </p:pic>
      <p:sp>
        <p:nvSpPr>
          <p:cNvPr id="34" name="タイトル 1"/>
          <p:cNvSpPr txBox="1">
            <a:spLocks/>
          </p:cNvSpPr>
          <p:nvPr/>
        </p:nvSpPr>
        <p:spPr>
          <a:xfrm>
            <a:off x="254696" y="332570"/>
            <a:ext cx="9500492" cy="903593"/>
          </a:xfrm>
          <a:prstGeom prst="rect">
            <a:avLst/>
          </a:prstGeom>
          <a:effectLst>
            <a:outerShdw blurRad="63500" dist="63500" dir="2700000" algn="tl" rotWithShape="0">
              <a:prstClr val="black">
                <a:alpha val="50000"/>
              </a:prstClr>
            </a:outerShdw>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4400" b="0" i="0" u="none" strike="noStrike" kern="1200" cap="none" spc="0" normalizeH="0" baseline="0" noProof="0" dirty="0" smtClean="0">
                <a:ln>
                  <a:noFill/>
                </a:ln>
                <a:solidFill>
                  <a:srgbClr val="FFFF66"/>
                </a:solidFill>
                <a:effectLst/>
                <a:uLnTx/>
                <a:uFillTx/>
                <a:latin typeface="HGP創英角ｺﾞｼｯｸUB" pitchFamily="50" charset="-128"/>
                <a:ea typeface="HGP創英角ｺﾞｼｯｸUB" pitchFamily="50" charset="-128"/>
                <a:cs typeface="+mj-cs"/>
              </a:rPr>
              <a:t>パソコンがもたらした変化</a:t>
            </a:r>
            <a:endParaRPr kumimoji="1" lang="ja-JP" altLang="en-US" sz="4400" b="0" i="0" u="none" strike="noStrike" kern="1200" cap="none" spc="0" normalizeH="0" baseline="0" noProof="0" dirty="0">
              <a:ln>
                <a:noFill/>
              </a:ln>
              <a:solidFill>
                <a:srgbClr val="FFFF66"/>
              </a:solidFill>
              <a:effectLst/>
              <a:uLnTx/>
              <a:uFillTx/>
              <a:latin typeface="HGP創英角ｺﾞｼｯｸUB" pitchFamily="50" charset="-128"/>
              <a:ea typeface="HGP創英角ｺﾞｼｯｸUB" pitchFamily="50" charset="-128"/>
              <a:cs typeface="+mj-cs"/>
            </a:endParaRPr>
          </a:p>
        </p:txBody>
      </p:sp>
      <p:pic>
        <p:nvPicPr>
          <p:cNvPr id="12" name="図 11"/>
          <p:cNvPicPr>
            <a:picLocks noChangeAspect="1"/>
          </p:cNvPicPr>
          <p:nvPr/>
        </p:nvPicPr>
        <p:blipFill rotWithShape="1">
          <a:blip r:embed="rId5" cstate="print">
            <a:extLst>
              <a:ext uri="{28A0092B-C50C-407E-A947-70E740481C1C}">
                <a14:useLocalDpi xmlns:a14="http://schemas.microsoft.com/office/drawing/2010/main" val="0"/>
              </a:ext>
            </a:extLst>
          </a:blip>
          <a:srcRect t="4566" r="7098" b="5919"/>
          <a:stretch/>
        </p:blipFill>
        <p:spPr>
          <a:xfrm>
            <a:off x="945004" y="1498637"/>
            <a:ext cx="1949969" cy="1268365"/>
          </a:xfrm>
          <a:prstGeom prst="rect">
            <a:avLst/>
          </a:prstGeom>
          <a:effectLst>
            <a:glow rad="63500">
              <a:schemeClr val="bg1">
                <a:alpha val="50000"/>
              </a:schemeClr>
            </a:glow>
          </a:effectLst>
        </p:spPr>
      </p:pic>
      <p:pic>
        <p:nvPicPr>
          <p:cNvPr id="38" name="図 37"/>
          <p:cNvPicPr>
            <a:picLocks noChangeAspect="1"/>
          </p:cNvPicPr>
          <p:nvPr/>
        </p:nvPicPr>
        <p:blipFill rotWithShape="1">
          <a:blip r:embed="rId5" cstate="print">
            <a:extLst>
              <a:ext uri="{28A0092B-C50C-407E-A947-70E740481C1C}">
                <a14:useLocalDpi xmlns:a14="http://schemas.microsoft.com/office/drawing/2010/main" val="0"/>
              </a:ext>
            </a:extLst>
          </a:blip>
          <a:srcRect t="5055" r="6567" b="4941"/>
          <a:stretch/>
        </p:blipFill>
        <p:spPr>
          <a:xfrm>
            <a:off x="7041290" y="1628750"/>
            <a:ext cx="2088290" cy="1357985"/>
          </a:xfrm>
          <a:prstGeom prst="rect">
            <a:avLst/>
          </a:prstGeom>
          <a:effectLst>
            <a:glow rad="63500">
              <a:schemeClr val="bg1">
                <a:alpha val="50000"/>
              </a:schemeClr>
            </a:glow>
          </a:effectLst>
        </p:spPr>
      </p:pic>
      <p:pic>
        <p:nvPicPr>
          <p:cNvPr id="42" name="図 41"/>
          <p:cNvPicPr>
            <a:picLocks noChangeAspect="1"/>
          </p:cNvPicPr>
          <p:nvPr/>
        </p:nvPicPr>
        <p:blipFill rotWithShape="1">
          <a:blip r:embed="rId5" cstate="print">
            <a:extLst>
              <a:ext uri="{28A0092B-C50C-407E-A947-70E740481C1C}">
                <a14:useLocalDpi xmlns:a14="http://schemas.microsoft.com/office/drawing/2010/main" val="0"/>
              </a:ext>
            </a:extLst>
          </a:blip>
          <a:srcRect t="4834" r="6932" b="5162"/>
          <a:stretch/>
        </p:blipFill>
        <p:spPr>
          <a:xfrm>
            <a:off x="488380" y="5301260"/>
            <a:ext cx="1985459" cy="1296180"/>
          </a:xfrm>
          <a:prstGeom prst="rect">
            <a:avLst/>
          </a:prstGeom>
          <a:effectLst>
            <a:glow rad="63500">
              <a:schemeClr val="bg1">
                <a:alpha val="50000"/>
              </a:schemeClr>
            </a:glow>
          </a:effectLst>
        </p:spPr>
      </p:pic>
      <p:pic>
        <p:nvPicPr>
          <p:cNvPr id="46" name="図 45"/>
          <p:cNvPicPr>
            <a:picLocks noChangeAspect="1"/>
          </p:cNvPicPr>
          <p:nvPr/>
        </p:nvPicPr>
        <p:blipFill rotWithShape="1">
          <a:blip r:embed="rId5" cstate="print">
            <a:extLst>
              <a:ext uri="{28A0092B-C50C-407E-A947-70E740481C1C}">
                <a14:useLocalDpi xmlns:a14="http://schemas.microsoft.com/office/drawing/2010/main" val="0"/>
              </a:ext>
            </a:extLst>
          </a:blip>
          <a:srcRect t="5323" r="4787" b="5651"/>
          <a:stretch/>
        </p:blipFill>
        <p:spPr>
          <a:xfrm>
            <a:off x="7185310" y="5157240"/>
            <a:ext cx="2053514" cy="1296180"/>
          </a:xfrm>
          <a:prstGeom prst="rect">
            <a:avLst/>
          </a:prstGeom>
          <a:effectLst>
            <a:glow rad="63500">
              <a:schemeClr val="bg1">
                <a:alpha val="50000"/>
              </a:schemeClr>
            </a:glow>
          </a:effectLst>
        </p:spPr>
      </p:pic>
      <p:pic>
        <p:nvPicPr>
          <p:cNvPr id="50" name="図 49"/>
          <p:cNvPicPr>
            <a:picLocks noChangeAspect="1"/>
          </p:cNvPicPr>
          <p:nvPr/>
        </p:nvPicPr>
        <p:blipFill rotWithShape="1">
          <a:blip r:embed="rId5" cstate="print">
            <a:extLst>
              <a:ext uri="{28A0092B-C50C-407E-A947-70E740481C1C}">
                <a14:useLocalDpi xmlns:a14="http://schemas.microsoft.com/office/drawing/2010/main" val="0"/>
              </a:ext>
            </a:extLst>
          </a:blip>
          <a:srcRect t="4654" r="6332" b="5831"/>
          <a:stretch/>
        </p:blipFill>
        <p:spPr>
          <a:xfrm>
            <a:off x="4160890" y="3429000"/>
            <a:ext cx="2080072" cy="1341923"/>
          </a:xfrm>
          <a:prstGeom prst="rect">
            <a:avLst/>
          </a:prstGeom>
          <a:effectLst>
            <a:glow rad="63500">
              <a:schemeClr val="bg1">
                <a:alpha val="50000"/>
              </a:schemeClr>
            </a:glow>
          </a:effectLst>
        </p:spPr>
      </p:pic>
      <p:sp>
        <p:nvSpPr>
          <p:cNvPr id="33"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200" dirty="0" smtClean="0">
                <a:ln w="18415" cmpd="sng">
                  <a:noFill/>
                  <a:prstDash val="solid"/>
                </a:ln>
                <a:solidFill>
                  <a:srgbClr val="FFFFFF"/>
                </a:solidFill>
                <a:effectLst>
                  <a:outerShdw blurRad="63500" dir="3600000" algn="tl" rotWithShape="0">
                    <a:srgbClr val="000000">
                      <a:alpha val="70000"/>
                    </a:srgbClr>
                  </a:outerShdw>
                </a:effectLst>
                <a:latin typeface="+mj-ea"/>
              </a:rPr>
              <a:t>1-4</a:t>
            </a:r>
            <a:endParaRPr lang="ja-JP" altLang="en-US" sz="12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pic>
        <p:nvPicPr>
          <p:cNvPr id="2" name="図 1"/>
          <p:cNvPicPr>
            <a:picLocks noChangeAspect="1"/>
          </p:cNvPicPr>
          <p:nvPr/>
        </p:nvPicPr>
        <p:blipFill rotWithShape="1">
          <a:blip r:embed="rId6">
            <a:extLst>
              <a:ext uri="{28A0092B-C50C-407E-A947-70E740481C1C}">
                <a14:useLocalDpi xmlns:a14="http://schemas.microsoft.com/office/drawing/2010/main" val="0"/>
              </a:ext>
            </a:extLst>
          </a:blip>
          <a:srcRect l="60423" t="10554" r="15594" b="60795"/>
          <a:stretch/>
        </p:blipFill>
        <p:spPr>
          <a:xfrm>
            <a:off x="-80729" y="5445280"/>
            <a:ext cx="1387025" cy="1412680"/>
          </a:xfrm>
          <a:prstGeom prst="rect">
            <a:avLst/>
          </a:prstGeom>
          <a:effectLst>
            <a:outerShdw blurRad="50800" dist="38100" dir="2700000" algn="tl" rotWithShape="0">
              <a:prstClr val="black">
                <a:alpha val="40000"/>
              </a:prstClr>
            </a:outerShdw>
          </a:effectLst>
        </p:spPr>
      </p:pic>
      <p:pic>
        <p:nvPicPr>
          <p:cNvPr id="3" name="図 2"/>
          <p:cNvPicPr>
            <a:picLocks noChangeAspect="1"/>
          </p:cNvPicPr>
          <p:nvPr/>
        </p:nvPicPr>
        <p:blipFill rotWithShape="1">
          <a:blip r:embed="rId7">
            <a:extLst>
              <a:ext uri="{28A0092B-C50C-407E-A947-70E740481C1C}">
                <a14:useLocalDpi xmlns:a14="http://schemas.microsoft.com/office/drawing/2010/main" val="0"/>
              </a:ext>
            </a:extLst>
          </a:blip>
          <a:srcRect l="17039" t="8299" r="47403" b="64368"/>
          <a:stretch/>
        </p:blipFill>
        <p:spPr>
          <a:xfrm>
            <a:off x="8411924" y="5373270"/>
            <a:ext cx="1365745" cy="1484730"/>
          </a:xfrm>
          <a:prstGeom prst="rect">
            <a:avLst/>
          </a:prstGeom>
          <a:effectLst>
            <a:outerShdw blurRad="50800" dist="38100" dir="2700000" algn="tl" rotWithShape="0">
              <a:prstClr val="black">
                <a:alpha val="40000"/>
              </a:prstClr>
            </a:outerShdw>
          </a:effectLst>
        </p:spPr>
      </p:pic>
      <p:pic>
        <p:nvPicPr>
          <p:cNvPr id="4" name="図 3"/>
          <p:cNvPicPr>
            <a:picLocks noChangeAspect="1"/>
          </p:cNvPicPr>
          <p:nvPr/>
        </p:nvPicPr>
        <p:blipFill rotWithShape="1">
          <a:blip r:embed="rId8" cstate="print">
            <a:extLst>
              <a:ext uri="{28A0092B-C50C-407E-A947-70E740481C1C}">
                <a14:useLocalDpi xmlns:a14="http://schemas.microsoft.com/office/drawing/2010/main" val="0"/>
              </a:ext>
            </a:extLst>
          </a:blip>
          <a:srcRect l="52809" t="12330" r="12356" b="62956"/>
          <a:stretch/>
        </p:blipFill>
        <p:spPr>
          <a:xfrm>
            <a:off x="309655" y="1220058"/>
            <a:ext cx="1421183" cy="1457906"/>
          </a:xfrm>
          <a:prstGeom prst="rect">
            <a:avLst/>
          </a:prstGeom>
          <a:effectLst>
            <a:outerShdw blurRad="50800" dist="38100" dir="2700000" algn="tl" rotWithShape="0">
              <a:prstClr val="black">
                <a:alpha val="40000"/>
              </a:prstClr>
            </a:outerShdw>
          </a:effectLst>
        </p:spPr>
      </p:pic>
      <p:pic>
        <p:nvPicPr>
          <p:cNvPr id="53" name="図 52"/>
          <p:cNvPicPr>
            <a:picLocks noChangeAspect="1"/>
          </p:cNvPicPr>
          <p:nvPr/>
        </p:nvPicPr>
        <p:blipFill rotWithShape="1">
          <a:blip r:embed="rId9">
            <a:extLst>
              <a:ext uri="{28A0092B-C50C-407E-A947-70E740481C1C}">
                <a14:useLocalDpi xmlns:a14="http://schemas.microsoft.com/office/drawing/2010/main" val="0"/>
              </a:ext>
            </a:extLst>
          </a:blip>
          <a:srcRect l="77487" t="3086" r="3979" b="69616"/>
          <a:stretch/>
        </p:blipFill>
        <p:spPr>
          <a:xfrm>
            <a:off x="8625510" y="1628750"/>
            <a:ext cx="1099601" cy="1301151"/>
          </a:xfrm>
          <a:prstGeom prst="rect">
            <a:avLst/>
          </a:prstGeom>
          <a:effectLst>
            <a:outerShdw blurRad="50800" dist="38100" dir="2700000" algn="tl" rotWithShape="0">
              <a:prstClr val="black">
                <a:alpha val="40000"/>
              </a:prstClr>
            </a:outerShdw>
          </a:effectLst>
        </p:spPr>
      </p:pic>
      <p:sp>
        <p:nvSpPr>
          <p:cNvPr id="52" name="上下矢印 51"/>
          <p:cNvSpPr/>
          <p:nvPr/>
        </p:nvSpPr>
        <p:spPr>
          <a:xfrm rot="4034426">
            <a:off x="3362892" y="1330541"/>
            <a:ext cx="235290" cy="1236940"/>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4" name="上下矢印 53"/>
          <p:cNvSpPr/>
          <p:nvPr/>
        </p:nvSpPr>
        <p:spPr>
          <a:xfrm>
            <a:off x="4830340" y="4725180"/>
            <a:ext cx="245319" cy="936130"/>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 name="上下矢印 31"/>
          <p:cNvSpPr/>
          <p:nvPr/>
        </p:nvSpPr>
        <p:spPr>
          <a:xfrm rot="3589602">
            <a:off x="6338225" y="2523004"/>
            <a:ext cx="250658" cy="1183171"/>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タイトル 1"/>
          <p:cNvSpPr txBox="1">
            <a:spLocks/>
          </p:cNvSpPr>
          <p:nvPr/>
        </p:nvSpPr>
        <p:spPr>
          <a:xfrm>
            <a:off x="6825260" y="116540"/>
            <a:ext cx="252100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solidFill>
                <a:latin typeface="+mj-ea"/>
              </a:rPr>
              <a:t>【</a:t>
            </a:r>
            <a:r>
              <a:rPr lang="ja-JP" altLang="en-US" sz="1600" dirty="0" smtClean="0">
                <a:solidFill>
                  <a:schemeClr val="bg1"/>
                </a:solidFill>
                <a:latin typeface="+mj-ea"/>
              </a:rPr>
              <a:t>第１章</a:t>
            </a:r>
            <a:r>
              <a:rPr lang="en-US" altLang="ja-JP" sz="1600" dirty="0">
                <a:solidFill>
                  <a:schemeClr val="bg1"/>
                </a:solidFill>
                <a:latin typeface="+mj-ea"/>
              </a:rPr>
              <a:t>】 </a:t>
            </a:r>
            <a:r>
              <a:rPr lang="en-US" altLang="ja-JP" sz="1600" dirty="0" smtClean="0">
                <a:solidFill>
                  <a:schemeClr val="bg1"/>
                </a:solidFill>
                <a:latin typeface="HGP創英角ｺﾞｼｯｸUB" pitchFamily="50" charset="-128"/>
                <a:ea typeface="HGP創英角ｺﾞｼｯｸUB" pitchFamily="50" charset="-128"/>
                <a:cs typeface="+mj-cs"/>
              </a:rPr>
              <a:t>IT</a:t>
            </a:r>
            <a:r>
              <a:rPr lang="ja-JP" altLang="en-US" sz="1600" dirty="0" err="1" smtClean="0">
                <a:solidFill>
                  <a:schemeClr val="bg1"/>
                </a:solidFill>
                <a:latin typeface="HGP創英角ｺﾞｼｯｸUB" pitchFamily="50" charset="-128"/>
                <a:ea typeface="HGP創英角ｺﾞｼｯｸUB" pitchFamily="50" charset="-128"/>
                <a:cs typeface="+mj-cs"/>
              </a:rPr>
              <a:t>って</a:t>
            </a:r>
            <a:r>
              <a:rPr lang="ja-JP" altLang="en-US" sz="1600" dirty="0" smtClean="0">
                <a:solidFill>
                  <a:schemeClr val="bg1"/>
                </a:solidFill>
                <a:latin typeface="HGP創英角ｺﾞｼｯｸUB" pitchFamily="50" charset="-128"/>
                <a:ea typeface="HGP創英角ｺﾞｼｯｸUB" pitchFamily="50" charset="-128"/>
                <a:cs typeface="+mj-cs"/>
              </a:rPr>
              <a:t>何</a:t>
            </a:r>
            <a:r>
              <a:rPr lang="ja-JP" altLang="en-US" sz="1600" dirty="0">
                <a:solidFill>
                  <a:schemeClr val="bg1"/>
                </a:solidFill>
                <a:latin typeface="HGP創英角ｺﾞｼｯｸUB" pitchFamily="50" charset="-128"/>
                <a:ea typeface="HGP創英角ｺﾞｼｯｸUB" pitchFamily="50" charset="-128"/>
                <a:cs typeface="+mj-cs"/>
              </a:rPr>
              <a:t>だろう</a:t>
            </a:r>
            <a:r>
              <a:rPr lang="ja-JP" altLang="en-US" sz="1600" dirty="0" smtClean="0">
                <a:solidFill>
                  <a:schemeClr val="bg1"/>
                </a:solidFill>
                <a:latin typeface="HGP創英角ｺﾞｼｯｸUB" pitchFamily="50" charset="-128"/>
                <a:ea typeface="HGP創英角ｺﾞｼｯｸUB" pitchFamily="50" charset="-128"/>
                <a:cs typeface="+mj-cs"/>
              </a:rPr>
              <a:t>？</a:t>
            </a:r>
            <a:endParaRPr kumimoji="1" lang="ja-JP" altLang="en-US" sz="1600" b="0" i="0" u="none" strike="noStrike" kern="1200" cap="none" spc="0" normalizeH="0" baseline="0" noProof="0" dirty="0">
              <a:ln>
                <a:noFill/>
              </a:ln>
              <a:solidFill>
                <a:schemeClr val="bg1"/>
              </a:solidFill>
              <a:effectLst/>
              <a:uLnTx/>
              <a:uFillTx/>
              <a:latin typeface="HGP創英角ｺﾞｼｯｸUB" pitchFamily="50" charset="-128"/>
              <a:ea typeface="HGP創英角ｺﾞｼｯｸUB" pitchFamily="50" charset="-128"/>
              <a:cs typeface="+mj-cs"/>
            </a:endParaRPr>
          </a:p>
        </p:txBody>
      </p:sp>
      <p:sp>
        <p:nvSpPr>
          <p:cNvPr id="21" name="上下矢印 20"/>
          <p:cNvSpPr/>
          <p:nvPr/>
        </p:nvSpPr>
        <p:spPr>
          <a:xfrm rot="17493676">
            <a:off x="6668137" y="1452459"/>
            <a:ext cx="245319" cy="1136883"/>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2" name="上下矢印 21"/>
          <p:cNvSpPr/>
          <p:nvPr/>
        </p:nvSpPr>
        <p:spPr>
          <a:xfrm rot="18022547">
            <a:off x="3354217" y="2350411"/>
            <a:ext cx="245319" cy="1295158"/>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 name="上下矢印 28"/>
          <p:cNvSpPr/>
          <p:nvPr/>
        </p:nvSpPr>
        <p:spPr>
          <a:xfrm rot="17336678">
            <a:off x="3008583" y="5503622"/>
            <a:ext cx="250658" cy="1244539"/>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5" name="上下矢印 34"/>
          <p:cNvSpPr/>
          <p:nvPr/>
        </p:nvSpPr>
        <p:spPr>
          <a:xfrm rot="3631472">
            <a:off x="2870655" y="4167975"/>
            <a:ext cx="245319" cy="1480255"/>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7" name="上下矢印 36"/>
          <p:cNvSpPr/>
          <p:nvPr/>
        </p:nvSpPr>
        <p:spPr>
          <a:xfrm rot="18093617" flipH="1">
            <a:off x="6840081" y="4139165"/>
            <a:ext cx="245319" cy="1481358"/>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0" name="上下矢印 39"/>
          <p:cNvSpPr/>
          <p:nvPr/>
        </p:nvSpPr>
        <p:spPr>
          <a:xfrm rot="4395125" flipH="1">
            <a:off x="6667535" y="5292563"/>
            <a:ext cx="250658" cy="1575554"/>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1" name="上下矢印 40"/>
          <p:cNvSpPr/>
          <p:nvPr/>
        </p:nvSpPr>
        <p:spPr>
          <a:xfrm>
            <a:off x="4830340" y="2420859"/>
            <a:ext cx="245319" cy="1008141"/>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3" name="上下矢印 42"/>
          <p:cNvSpPr/>
          <p:nvPr/>
        </p:nvSpPr>
        <p:spPr>
          <a:xfrm rot="20587685">
            <a:off x="8056787" y="2890522"/>
            <a:ext cx="245319" cy="2165599"/>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4" name="上下矢印 43"/>
          <p:cNvSpPr/>
          <p:nvPr/>
        </p:nvSpPr>
        <p:spPr>
          <a:xfrm rot="541060" flipH="1">
            <a:off x="1597949" y="2930359"/>
            <a:ext cx="245319" cy="2232453"/>
          </a:xfrm>
          <a:prstGeom prst="upDownArrow">
            <a:avLst/>
          </a:prstGeom>
          <a:effectLst>
            <a:outerShdw blurRad="101600" dist="101600" dir="36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47" name="図 46"/>
          <p:cNvPicPr>
            <a:picLocks noChangeAspect="1"/>
          </p:cNvPicPr>
          <p:nvPr/>
        </p:nvPicPr>
        <p:blipFill rotWithShape="1">
          <a:blip r:embed="rId5" cstate="print">
            <a:extLst>
              <a:ext uri="{28A0092B-C50C-407E-A947-70E740481C1C}">
                <a14:useLocalDpi xmlns:a14="http://schemas.microsoft.com/office/drawing/2010/main" val="0"/>
              </a:ext>
            </a:extLst>
          </a:blip>
          <a:srcRect t="5055" r="6567" b="4941"/>
          <a:stretch/>
        </p:blipFill>
        <p:spPr>
          <a:xfrm>
            <a:off x="4088880" y="1124680"/>
            <a:ext cx="2088290" cy="1357985"/>
          </a:xfrm>
          <a:prstGeom prst="rect">
            <a:avLst/>
          </a:prstGeom>
          <a:effectLst>
            <a:glow rad="63500">
              <a:schemeClr val="bg1">
                <a:alpha val="50000"/>
              </a:schemeClr>
            </a:glow>
          </a:effectLst>
        </p:spPr>
      </p:pic>
      <p:pic>
        <p:nvPicPr>
          <p:cNvPr id="48" name="図 47"/>
          <p:cNvPicPr>
            <a:picLocks noChangeAspect="1"/>
          </p:cNvPicPr>
          <p:nvPr/>
        </p:nvPicPr>
        <p:blipFill rotWithShape="1">
          <a:blip r:embed="rId5" cstate="print">
            <a:extLst>
              <a:ext uri="{28A0092B-C50C-407E-A947-70E740481C1C}">
                <a14:useLocalDpi xmlns:a14="http://schemas.microsoft.com/office/drawing/2010/main" val="0"/>
              </a:ext>
            </a:extLst>
          </a:blip>
          <a:srcRect t="5055" r="6567" b="19595"/>
          <a:stretch/>
        </p:blipFill>
        <p:spPr>
          <a:xfrm>
            <a:off x="3368780" y="5721116"/>
            <a:ext cx="2088290" cy="1136883"/>
          </a:xfrm>
          <a:prstGeom prst="rect">
            <a:avLst/>
          </a:prstGeom>
          <a:effectLst>
            <a:glow rad="63500">
              <a:schemeClr val="bg1">
                <a:alpha val="50000"/>
              </a:schemeClr>
            </a:glow>
          </a:effectLst>
        </p:spPr>
      </p:pic>
      <p:pic>
        <p:nvPicPr>
          <p:cNvPr id="6" name="図 5"/>
          <p:cNvPicPr>
            <a:picLocks noChangeAspect="1"/>
          </p:cNvPicPr>
          <p:nvPr/>
        </p:nvPicPr>
        <p:blipFill rotWithShape="1">
          <a:blip r:embed="rId10">
            <a:extLst>
              <a:ext uri="{28A0092B-C50C-407E-A947-70E740481C1C}">
                <a14:useLocalDpi xmlns:a14="http://schemas.microsoft.com/office/drawing/2010/main" val="0"/>
              </a:ext>
            </a:extLst>
          </a:blip>
          <a:srcRect l="30339" t="22639" r="52747" b="59722"/>
          <a:stretch/>
        </p:blipFill>
        <p:spPr>
          <a:xfrm>
            <a:off x="3944860" y="1124680"/>
            <a:ext cx="1114425" cy="1209676"/>
          </a:xfrm>
          <a:prstGeom prst="rect">
            <a:avLst/>
          </a:prstGeom>
        </p:spPr>
      </p:pic>
      <p:pic>
        <p:nvPicPr>
          <p:cNvPr id="45" name="図 44"/>
          <p:cNvPicPr>
            <a:picLocks noChangeAspect="1"/>
          </p:cNvPicPr>
          <p:nvPr/>
        </p:nvPicPr>
        <p:blipFill rotWithShape="1">
          <a:blip r:embed="rId11" cstate="print">
            <a:extLst>
              <a:ext uri="{28A0092B-C50C-407E-A947-70E740481C1C}">
                <a14:useLocalDpi xmlns:a14="http://schemas.microsoft.com/office/drawing/2010/main" val="0"/>
              </a:ext>
            </a:extLst>
          </a:blip>
          <a:srcRect l="38816" t="26611" r="30330" b="25388"/>
          <a:stretch/>
        </p:blipFill>
        <p:spPr>
          <a:xfrm>
            <a:off x="4728290" y="5382733"/>
            <a:ext cx="1520890" cy="1486316"/>
          </a:xfrm>
          <a:prstGeom prst="rect">
            <a:avLst/>
          </a:prstGeom>
        </p:spPr>
      </p:pic>
      <p:sp>
        <p:nvSpPr>
          <p:cNvPr id="49" name="タイトル 1"/>
          <p:cNvSpPr txBox="1">
            <a:spLocks/>
          </p:cNvSpPr>
          <p:nvPr/>
        </p:nvSpPr>
        <p:spPr>
          <a:xfrm>
            <a:off x="1352500" y="2132820"/>
            <a:ext cx="7201000" cy="1623693"/>
          </a:xfrm>
          <a:prstGeom prst="rect">
            <a:avLst/>
          </a:prstGeom>
          <a:effectLst>
            <a:outerShdw blurRad="63500" dist="63500" dir="2700000" algn="tl" rotWithShape="0">
              <a:prstClr val="black">
                <a:alpha val="50000"/>
              </a:prstClr>
            </a:outerShdw>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en-US" altLang="ja-JP" sz="9600" b="0" i="0" u="none" strike="noStrike" kern="1200" cap="none" spc="0" normalizeH="0" baseline="0" noProof="0" dirty="0" smtClean="0">
                <a:ln w="57150">
                  <a:solidFill>
                    <a:schemeClr val="bg1"/>
                  </a:solidFill>
                </a:ln>
                <a:solidFill>
                  <a:srgbClr val="3399FF"/>
                </a:solidFill>
                <a:effectLst/>
                <a:uLnTx/>
                <a:uFillTx/>
                <a:latin typeface="Arial Black" pitchFamily="34" charset="0"/>
                <a:ea typeface="HG創英角ｺﾞｼｯｸUB" pitchFamily="49" charset="-128"/>
                <a:cs typeface="+mj-cs"/>
              </a:rPr>
              <a:t>INTERNET</a:t>
            </a:r>
            <a:endParaRPr kumimoji="1" lang="ja-JP" altLang="en-US" sz="9600" b="0" i="0" u="none" strike="noStrike" kern="1200" cap="none" spc="0" normalizeH="0" baseline="0" noProof="0" dirty="0">
              <a:ln w="57150">
                <a:solidFill>
                  <a:schemeClr val="bg1"/>
                </a:solidFill>
              </a:ln>
              <a:solidFill>
                <a:srgbClr val="3399FF"/>
              </a:solidFill>
              <a:effectLst/>
              <a:uLnTx/>
              <a:uFillTx/>
              <a:latin typeface="Arial Black" pitchFamily="34" charset="0"/>
              <a:ea typeface="HG創英角ｺﾞｼｯｸUB" pitchFamily="49" charset="-128"/>
              <a:cs typeface="+mj-cs"/>
            </a:endParaRPr>
          </a:p>
        </p:txBody>
      </p:sp>
      <p:pic>
        <p:nvPicPr>
          <p:cNvPr id="36" name="図 35"/>
          <p:cNvPicPr>
            <a:picLocks noChangeAspect="1"/>
          </p:cNvPicPr>
          <p:nvPr/>
        </p:nvPicPr>
        <p:blipFill rotWithShape="1">
          <a:blip r:embed="rId11" cstate="print">
            <a:extLst>
              <a:ext uri="{28A0092B-C50C-407E-A947-70E740481C1C}">
                <a14:useLocalDpi xmlns:a14="http://schemas.microsoft.com/office/drawing/2010/main" val="0"/>
              </a:ext>
            </a:extLst>
          </a:blip>
          <a:srcRect l="2450" t="23480" r="66696" b="33473"/>
          <a:stretch/>
        </p:blipFill>
        <p:spPr>
          <a:xfrm>
            <a:off x="3612135" y="3380117"/>
            <a:ext cx="1520890" cy="1332936"/>
          </a:xfrm>
          <a:prstGeom prst="rect">
            <a:avLst/>
          </a:prstGeom>
        </p:spPr>
      </p:pic>
    </p:spTree>
    <p:custDataLst>
      <p:tags r:id="rId1"/>
    </p:custDataLst>
    <p:extLst>
      <p:ext uri="{BB962C8B-B14F-4D97-AF65-F5344CB8AC3E}">
        <p14:creationId xmlns:p14="http://schemas.microsoft.com/office/powerpoint/2010/main" val="2529324756"/>
      </p:ext>
    </p:extLst>
  </p:cSld>
  <p:clrMapOvr>
    <a:masterClrMapping/>
  </p:clrMapOvr>
  <mc:AlternateContent xmlns:mc="http://schemas.openxmlformats.org/markup-compatibility/2006" xmlns:p14="http://schemas.microsoft.com/office/powerpoint/2010/main">
    <mc:Choice Requires="p14">
      <p:transition spd="slow" p14:dur="2000" advTm="71836"/>
    </mc:Choice>
    <mc:Fallback xmlns="">
      <p:transition spd="slow" advTm="7183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33"/>
                                        </p:tgtEl>
                                      </p:cBhvr>
                                    </p:animEffect>
                                    <p:set>
                                      <p:cBhvr>
                                        <p:cTn id="12" dur="1" fill="hold">
                                          <p:stCondLst>
                                            <p:cond delay="499"/>
                                          </p:stCondLst>
                                        </p:cTn>
                                        <p:tgtEl>
                                          <p:spTgt spid="3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barn(inVertical)">
                                      <p:cBhvr>
                                        <p:cTn id="29" dur="500"/>
                                        <p:tgtEl>
                                          <p:spTgt spid="50"/>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37" fill="hold" grpId="0"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barn(outVertical)">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barn(inVertical)">
                                      <p:cBhvr>
                                        <p:cTn id="39" dur="500"/>
                                        <p:tgtEl>
                                          <p:spTgt spid="46"/>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randombar(horizontal)">
                                      <p:cBhvr>
                                        <p:cTn id="44" dur="500"/>
                                        <p:tgtEl>
                                          <p:spTgt spid="3"/>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barn(outVertical)">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arn(inVertic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randombar(horizontal)">
                                      <p:cBhvr>
                                        <p:cTn id="57" dur="500"/>
                                        <p:tgtEl>
                                          <p:spTgt spid="4"/>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37"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barn(outVertical)">
                                      <p:cBhvr>
                                        <p:cTn id="62" dur="5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barn(inVertical)">
                                      <p:cBhvr>
                                        <p:cTn id="67" dur="500"/>
                                        <p:tgtEl>
                                          <p:spTgt spid="42"/>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nodeType="click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randombar(horizontal)">
                                      <p:cBhvr>
                                        <p:cTn id="72" dur="500"/>
                                        <p:tgtEl>
                                          <p:spTgt spid="2"/>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37" fill="hold" grpId="0" nodeType="click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barn(outVertical)">
                                      <p:cBhvr>
                                        <p:cTn id="77" dur="500"/>
                                        <p:tgtEl>
                                          <p:spTgt spid="32"/>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barn(inVertical)">
                                      <p:cBhvr>
                                        <p:cTn id="82" dur="500"/>
                                        <p:tgtEl>
                                          <p:spTgt spid="38"/>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nodeType="click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randombar(horizontal)">
                                      <p:cBhvr>
                                        <p:cTn id="87" dur="500"/>
                                        <p:tgtEl>
                                          <p:spTgt spid="53"/>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42" fill="hold" grpId="0" nodeType="click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barn(outHorizontal)">
                                      <p:cBhvr>
                                        <p:cTn id="92" dur="500"/>
                                        <p:tgtEl>
                                          <p:spTgt spid="41"/>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nodeType="click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barn(inVertical)">
                                      <p:cBhvr>
                                        <p:cTn id="97" dur="500"/>
                                        <p:tgtEl>
                                          <p:spTgt spid="47"/>
                                        </p:tgtEl>
                                      </p:cBhvr>
                                    </p:animEffect>
                                  </p:childTnLst>
                                </p:cTn>
                              </p:par>
                            </p:childTnLst>
                          </p:cTn>
                        </p:par>
                      </p:childTnLst>
                    </p:cTn>
                  </p:par>
                  <p:par>
                    <p:cTn id="98" fill="hold">
                      <p:stCondLst>
                        <p:cond delay="indefinite"/>
                      </p:stCondLst>
                      <p:childTnLst>
                        <p:par>
                          <p:cTn id="99" fill="hold">
                            <p:stCondLst>
                              <p:cond delay="0"/>
                            </p:stCondLst>
                            <p:childTnLst>
                              <p:par>
                                <p:cTn id="100" presetID="14" presetClass="entr" presetSubtype="10" fill="hold" nodeType="clickEffect">
                                  <p:stCondLst>
                                    <p:cond delay="0"/>
                                  </p:stCondLst>
                                  <p:childTnLst>
                                    <p:set>
                                      <p:cBhvr>
                                        <p:cTn id="101" dur="1" fill="hold">
                                          <p:stCondLst>
                                            <p:cond delay="0"/>
                                          </p:stCondLst>
                                        </p:cTn>
                                        <p:tgtEl>
                                          <p:spTgt spid="6"/>
                                        </p:tgtEl>
                                        <p:attrNameLst>
                                          <p:attrName>style.visibility</p:attrName>
                                        </p:attrNameLst>
                                      </p:cBhvr>
                                      <p:to>
                                        <p:strVal val="visible"/>
                                      </p:to>
                                    </p:set>
                                    <p:animEffect transition="in" filter="randombar(horizontal)">
                                      <p:cBhvr>
                                        <p:cTn id="102" dur="500"/>
                                        <p:tgtEl>
                                          <p:spTgt spid="6"/>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42" fill="hold" grpId="0" nodeType="clickEffect">
                                  <p:stCondLst>
                                    <p:cond delay="0"/>
                                  </p:stCondLst>
                                  <p:childTnLst>
                                    <p:set>
                                      <p:cBhvr>
                                        <p:cTn id="106" dur="1" fill="hold">
                                          <p:stCondLst>
                                            <p:cond delay="0"/>
                                          </p:stCondLst>
                                        </p:cTn>
                                        <p:tgtEl>
                                          <p:spTgt spid="54"/>
                                        </p:tgtEl>
                                        <p:attrNameLst>
                                          <p:attrName>style.visibility</p:attrName>
                                        </p:attrNameLst>
                                      </p:cBhvr>
                                      <p:to>
                                        <p:strVal val="visible"/>
                                      </p:to>
                                    </p:set>
                                    <p:animEffect transition="in" filter="barn(outHorizontal)">
                                      <p:cBhvr>
                                        <p:cTn id="107" dur="500"/>
                                        <p:tgtEl>
                                          <p:spTgt spid="54"/>
                                        </p:tgtEl>
                                      </p:cBhvr>
                                    </p:animEffect>
                                  </p:childTnLst>
                                </p:cTn>
                              </p:par>
                            </p:childTnLst>
                          </p:cTn>
                        </p:par>
                      </p:childTnLst>
                    </p:cTn>
                  </p:par>
                  <p:par>
                    <p:cTn id="108" fill="hold">
                      <p:stCondLst>
                        <p:cond delay="indefinite"/>
                      </p:stCondLst>
                      <p:childTnLst>
                        <p:par>
                          <p:cTn id="109" fill="hold">
                            <p:stCondLst>
                              <p:cond delay="0"/>
                            </p:stCondLst>
                            <p:childTnLst>
                              <p:par>
                                <p:cTn id="110" presetID="16" presetClass="entr" presetSubtype="21" fill="hold" nodeType="click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barn(inVertical)">
                                      <p:cBhvr>
                                        <p:cTn id="112" dur="500"/>
                                        <p:tgtEl>
                                          <p:spTgt spid="48"/>
                                        </p:tgtEl>
                                      </p:cBhvr>
                                    </p:animEffect>
                                  </p:childTnLst>
                                </p:cTn>
                              </p:par>
                            </p:childTnLst>
                          </p:cTn>
                        </p:par>
                      </p:childTnLst>
                    </p:cTn>
                  </p:par>
                  <p:par>
                    <p:cTn id="113" fill="hold">
                      <p:stCondLst>
                        <p:cond delay="indefinite"/>
                      </p:stCondLst>
                      <p:childTnLst>
                        <p:par>
                          <p:cTn id="114" fill="hold">
                            <p:stCondLst>
                              <p:cond delay="0"/>
                            </p:stCondLst>
                            <p:childTnLst>
                              <p:par>
                                <p:cTn id="115" presetID="14" presetClass="entr" presetSubtype="10" fill="hold" nodeType="clickEffect">
                                  <p:stCondLst>
                                    <p:cond delay="0"/>
                                  </p:stCondLst>
                                  <p:childTnLst>
                                    <p:set>
                                      <p:cBhvr>
                                        <p:cTn id="116" dur="1" fill="hold">
                                          <p:stCondLst>
                                            <p:cond delay="0"/>
                                          </p:stCondLst>
                                        </p:cTn>
                                        <p:tgtEl>
                                          <p:spTgt spid="45"/>
                                        </p:tgtEl>
                                        <p:attrNameLst>
                                          <p:attrName>style.visibility</p:attrName>
                                        </p:attrNameLst>
                                      </p:cBhvr>
                                      <p:to>
                                        <p:strVal val="visible"/>
                                      </p:to>
                                    </p:set>
                                    <p:animEffect transition="in" filter="randombar(horizontal)">
                                      <p:cBhvr>
                                        <p:cTn id="117" dur="500"/>
                                        <p:tgtEl>
                                          <p:spTgt spid="45"/>
                                        </p:tgtEl>
                                      </p:cBhvr>
                                    </p:animEffect>
                                  </p:childTnLst>
                                </p:cTn>
                              </p:par>
                            </p:childTnLst>
                          </p:cTn>
                        </p:par>
                      </p:childTnLst>
                    </p:cTn>
                  </p:par>
                  <p:par>
                    <p:cTn id="118" fill="hold">
                      <p:stCondLst>
                        <p:cond delay="indefinite"/>
                      </p:stCondLst>
                      <p:childTnLst>
                        <p:par>
                          <p:cTn id="119" fill="hold">
                            <p:stCondLst>
                              <p:cond delay="0"/>
                            </p:stCondLst>
                            <p:childTnLst>
                              <p:par>
                                <p:cTn id="120" presetID="16" presetClass="entr" presetSubtype="37" fill="hold" grpId="0" nodeType="clickEffect">
                                  <p:stCondLst>
                                    <p:cond delay="0"/>
                                  </p:stCondLst>
                                  <p:childTnLst>
                                    <p:set>
                                      <p:cBhvr>
                                        <p:cTn id="121" dur="1" fill="hold">
                                          <p:stCondLst>
                                            <p:cond delay="0"/>
                                          </p:stCondLst>
                                        </p:cTn>
                                        <p:tgtEl>
                                          <p:spTgt spid="52"/>
                                        </p:tgtEl>
                                        <p:attrNameLst>
                                          <p:attrName>style.visibility</p:attrName>
                                        </p:attrNameLst>
                                      </p:cBhvr>
                                      <p:to>
                                        <p:strVal val="visible"/>
                                      </p:to>
                                    </p:set>
                                    <p:animEffect transition="in" filter="barn(outVertical)">
                                      <p:cBhvr>
                                        <p:cTn id="122" dur="750"/>
                                        <p:tgtEl>
                                          <p:spTgt spid="52"/>
                                        </p:tgtEl>
                                      </p:cBhvr>
                                    </p:animEffect>
                                  </p:childTnLst>
                                </p:cTn>
                              </p:par>
                            </p:childTnLst>
                          </p:cTn>
                        </p:par>
                      </p:childTnLst>
                    </p:cTn>
                  </p:par>
                  <p:par>
                    <p:cTn id="123" fill="hold">
                      <p:stCondLst>
                        <p:cond delay="indefinite"/>
                      </p:stCondLst>
                      <p:childTnLst>
                        <p:par>
                          <p:cTn id="124" fill="hold">
                            <p:stCondLst>
                              <p:cond delay="0"/>
                            </p:stCondLst>
                            <p:childTnLst>
                              <p:par>
                                <p:cTn id="125" presetID="16" presetClass="entr" presetSubtype="37" fill="hold" grpId="0" nodeType="clickEffect">
                                  <p:stCondLst>
                                    <p:cond delay="0"/>
                                  </p:stCondLst>
                                  <p:childTnLst>
                                    <p:set>
                                      <p:cBhvr>
                                        <p:cTn id="126" dur="1" fill="hold">
                                          <p:stCondLst>
                                            <p:cond delay="0"/>
                                          </p:stCondLst>
                                        </p:cTn>
                                        <p:tgtEl>
                                          <p:spTgt spid="21"/>
                                        </p:tgtEl>
                                        <p:attrNameLst>
                                          <p:attrName>style.visibility</p:attrName>
                                        </p:attrNameLst>
                                      </p:cBhvr>
                                      <p:to>
                                        <p:strVal val="visible"/>
                                      </p:to>
                                    </p:set>
                                    <p:animEffect transition="in" filter="barn(outVertical)">
                                      <p:cBhvr>
                                        <p:cTn id="127" dur="750"/>
                                        <p:tgtEl>
                                          <p:spTgt spid="21"/>
                                        </p:tgtEl>
                                      </p:cBhvr>
                                    </p:animEffect>
                                  </p:childTnLst>
                                </p:cTn>
                              </p:par>
                            </p:childTnLst>
                          </p:cTn>
                        </p:par>
                      </p:childTnLst>
                    </p:cTn>
                  </p:par>
                  <p:par>
                    <p:cTn id="128" fill="hold">
                      <p:stCondLst>
                        <p:cond delay="indefinite"/>
                      </p:stCondLst>
                      <p:childTnLst>
                        <p:par>
                          <p:cTn id="129" fill="hold">
                            <p:stCondLst>
                              <p:cond delay="0"/>
                            </p:stCondLst>
                            <p:childTnLst>
                              <p:par>
                                <p:cTn id="130" presetID="16" presetClass="entr" presetSubtype="42" fill="hold" grpId="0" nodeType="click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barn(outHorizontal)">
                                      <p:cBhvr>
                                        <p:cTn id="132" dur="750"/>
                                        <p:tgtEl>
                                          <p:spTgt spid="43"/>
                                        </p:tgtEl>
                                      </p:cBhvr>
                                    </p:animEffect>
                                  </p:childTnLst>
                                </p:cTn>
                              </p:par>
                            </p:childTnLst>
                          </p:cTn>
                        </p:par>
                      </p:childTnLst>
                    </p:cTn>
                  </p:par>
                  <p:par>
                    <p:cTn id="133" fill="hold">
                      <p:stCondLst>
                        <p:cond delay="indefinite"/>
                      </p:stCondLst>
                      <p:childTnLst>
                        <p:par>
                          <p:cTn id="134" fill="hold">
                            <p:stCondLst>
                              <p:cond delay="0"/>
                            </p:stCondLst>
                            <p:childTnLst>
                              <p:par>
                                <p:cTn id="135" presetID="16" presetClass="entr" presetSubtype="37" fill="hold" grpId="0" nodeType="click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barn(outVertical)">
                                      <p:cBhvr>
                                        <p:cTn id="137" dur="750"/>
                                        <p:tgtEl>
                                          <p:spTgt spid="40"/>
                                        </p:tgtEl>
                                      </p:cBhvr>
                                    </p:animEffect>
                                  </p:childTnLst>
                                </p:cTn>
                              </p:par>
                            </p:childTnLst>
                          </p:cTn>
                        </p:par>
                      </p:childTnLst>
                    </p:cTn>
                  </p:par>
                  <p:par>
                    <p:cTn id="138" fill="hold">
                      <p:stCondLst>
                        <p:cond delay="indefinite"/>
                      </p:stCondLst>
                      <p:childTnLst>
                        <p:par>
                          <p:cTn id="139" fill="hold">
                            <p:stCondLst>
                              <p:cond delay="0"/>
                            </p:stCondLst>
                            <p:childTnLst>
                              <p:par>
                                <p:cTn id="140" presetID="16" presetClass="entr" presetSubtype="37" fill="hold" grpId="0" nodeType="click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barn(outVertical)">
                                      <p:cBhvr>
                                        <p:cTn id="142" dur="750"/>
                                        <p:tgtEl>
                                          <p:spTgt spid="29"/>
                                        </p:tgtEl>
                                      </p:cBhvr>
                                    </p:animEffect>
                                  </p:childTnLst>
                                </p:cTn>
                              </p:par>
                            </p:childTnLst>
                          </p:cTn>
                        </p:par>
                      </p:childTnLst>
                    </p:cTn>
                  </p:par>
                  <p:par>
                    <p:cTn id="143" fill="hold">
                      <p:stCondLst>
                        <p:cond delay="indefinite"/>
                      </p:stCondLst>
                      <p:childTnLst>
                        <p:par>
                          <p:cTn id="144" fill="hold">
                            <p:stCondLst>
                              <p:cond delay="0"/>
                            </p:stCondLst>
                            <p:childTnLst>
                              <p:par>
                                <p:cTn id="145" presetID="16" presetClass="entr" presetSubtype="42" fill="hold" grpId="0" nodeType="clickEffect">
                                  <p:stCondLst>
                                    <p:cond delay="0"/>
                                  </p:stCondLst>
                                  <p:childTnLst>
                                    <p:set>
                                      <p:cBhvr>
                                        <p:cTn id="146" dur="1" fill="hold">
                                          <p:stCondLst>
                                            <p:cond delay="0"/>
                                          </p:stCondLst>
                                        </p:cTn>
                                        <p:tgtEl>
                                          <p:spTgt spid="44"/>
                                        </p:tgtEl>
                                        <p:attrNameLst>
                                          <p:attrName>style.visibility</p:attrName>
                                        </p:attrNameLst>
                                      </p:cBhvr>
                                      <p:to>
                                        <p:strVal val="visible"/>
                                      </p:to>
                                    </p:set>
                                    <p:animEffect transition="in" filter="barn(outHorizontal)">
                                      <p:cBhvr>
                                        <p:cTn id="147" dur="750"/>
                                        <p:tgtEl>
                                          <p:spTgt spid="44"/>
                                        </p:tgtEl>
                                      </p:cBhvr>
                                    </p:animEffect>
                                  </p:childTnLst>
                                </p:cTn>
                              </p:par>
                            </p:childTnLst>
                          </p:cTn>
                        </p:par>
                      </p:childTnLst>
                    </p:cTn>
                  </p:par>
                  <p:par>
                    <p:cTn id="148" fill="hold">
                      <p:stCondLst>
                        <p:cond delay="indefinite"/>
                      </p:stCondLst>
                      <p:childTnLst>
                        <p:par>
                          <p:cTn id="149" fill="hold">
                            <p:stCondLst>
                              <p:cond delay="0"/>
                            </p:stCondLst>
                            <p:childTnLst>
                              <p:par>
                                <p:cTn id="150" presetID="27" presetClass="emph" presetSubtype="0" fill="remove" grpId="1" nodeType="clickEffect">
                                  <p:stCondLst>
                                    <p:cond delay="0"/>
                                  </p:stCondLst>
                                  <p:childTnLst>
                                    <p:animClr clrSpc="rgb" dir="cw">
                                      <p:cBhvr override="childStyle">
                                        <p:cTn id="151" dur="500" autoRev="1" fill="remove"/>
                                        <p:tgtEl>
                                          <p:spTgt spid="37"/>
                                        </p:tgtEl>
                                        <p:attrNameLst>
                                          <p:attrName>style.color</p:attrName>
                                        </p:attrNameLst>
                                      </p:cBhvr>
                                      <p:to>
                                        <a:schemeClr val="bg1"/>
                                      </p:to>
                                    </p:animClr>
                                    <p:animClr clrSpc="rgb" dir="cw">
                                      <p:cBhvr>
                                        <p:cTn id="152" dur="500" autoRev="1" fill="remove"/>
                                        <p:tgtEl>
                                          <p:spTgt spid="37"/>
                                        </p:tgtEl>
                                        <p:attrNameLst>
                                          <p:attrName>fillcolor</p:attrName>
                                        </p:attrNameLst>
                                      </p:cBhvr>
                                      <p:to>
                                        <a:schemeClr val="bg1"/>
                                      </p:to>
                                    </p:animClr>
                                    <p:set>
                                      <p:cBhvr>
                                        <p:cTn id="153" dur="500" autoRev="1" fill="remove"/>
                                        <p:tgtEl>
                                          <p:spTgt spid="37"/>
                                        </p:tgtEl>
                                        <p:attrNameLst>
                                          <p:attrName>fill.type</p:attrName>
                                        </p:attrNameLst>
                                      </p:cBhvr>
                                      <p:to>
                                        <p:strVal val="solid"/>
                                      </p:to>
                                    </p:set>
                                    <p:set>
                                      <p:cBhvr>
                                        <p:cTn id="154" dur="500" autoRev="1" fill="remove"/>
                                        <p:tgtEl>
                                          <p:spTgt spid="37"/>
                                        </p:tgtEl>
                                        <p:attrNameLst>
                                          <p:attrName>fill.on</p:attrName>
                                        </p:attrNameLst>
                                      </p:cBhvr>
                                      <p:to>
                                        <p:strVal val="true"/>
                                      </p:to>
                                    </p:set>
                                  </p:childTnLst>
                                </p:cTn>
                              </p:par>
                              <p:par>
                                <p:cTn id="155" presetID="27" presetClass="emph" presetSubtype="0" fill="remove" grpId="1" nodeType="withEffect">
                                  <p:stCondLst>
                                    <p:cond delay="0"/>
                                  </p:stCondLst>
                                  <p:childTnLst>
                                    <p:animClr clrSpc="rgb" dir="cw">
                                      <p:cBhvr override="childStyle">
                                        <p:cTn id="156" dur="500" autoRev="1" fill="remove"/>
                                        <p:tgtEl>
                                          <p:spTgt spid="22"/>
                                        </p:tgtEl>
                                        <p:attrNameLst>
                                          <p:attrName>style.color</p:attrName>
                                        </p:attrNameLst>
                                      </p:cBhvr>
                                      <p:to>
                                        <a:schemeClr val="bg1"/>
                                      </p:to>
                                    </p:animClr>
                                    <p:animClr clrSpc="rgb" dir="cw">
                                      <p:cBhvr>
                                        <p:cTn id="157" dur="500" autoRev="1" fill="remove"/>
                                        <p:tgtEl>
                                          <p:spTgt spid="22"/>
                                        </p:tgtEl>
                                        <p:attrNameLst>
                                          <p:attrName>fillcolor</p:attrName>
                                        </p:attrNameLst>
                                      </p:cBhvr>
                                      <p:to>
                                        <a:schemeClr val="bg1"/>
                                      </p:to>
                                    </p:animClr>
                                    <p:set>
                                      <p:cBhvr>
                                        <p:cTn id="158" dur="500" autoRev="1" fill="remove"/>
                                        <p:tgtEl>
                                          <p:spTgt spid="22"/>
                                        </p:tgtEl>
                                        <p:attrNameLst>
                                          <p:attrName>fill.type</p:attrName>
                                        </p:attrNameLst>
                                      </p:cBhvr>
                                      <p:to>
                                        <p:strVal val="solid"/>
                                      </p:to>
                                    </p:set>
                                    <p:set>
                                      <p:cBhvr>
                                        <p:cTn id="159" dur="500" autoRev="1" fill="remove"/>
                                        <p:tgtEl>
                                          <p:spTgt spid="22"/>
                                        </p:tgtEl>
                                        <p:attrNameLst>
                                          <p:attrName>fill.on</p:attrName>
                                        </p:attrNameLst>
                                      </p:cBhvr>
                                      <p:to>
                                        <p:strVal val="true"/>
                                      </p:to>
                                    </p:set>
                                  </p:childTnLst>
                                </p:cTn>
                              </p:par>
                            </p:childTnLst>
                          </p:cTn>
                        </p:par>
                      </p:childTnLst>
                    </p:cTn>
                  </p:par>
                  <p:par>
                    <p:cTn id="160" fill="hold">
                      <p:stCondLst>
                        <p:cond delay="indefinite"/>
                      </p:stCondLst>
                      <p:childTnLst>
                        <p:par>
                          <p:cTn id="161" fill="hold">
                            <p:stCondLst>
                              <p:cond delay="0"/>
                            </p:stCondLst>
                            <p:childTnLst>
                              <p:par>
                                <p:cTn id="162" presetID="27" presetClass="emph" presetSubtype="0" fill="remove" grpId="1" nodeType="clickEffect">
                                  <p:stCondLst>
                                    <p:cond delay="0"/>
                                  </p:stCondLst>
                                  <p:childTnLst>
                                    <p:animClr clrSpc="rgb" dir="cw">
                                      <p:cBhvr override="childStyle">
                                        <p:cTn id="163" dur="500" autoRev="1" fill="remove"/>
                                        <p:tgtEl>
                                          <p:spTgt spid="35"/>
                                        </p:tgtEl>
                                        <p:attrNameLst>
                                          <p:attrName>style.color</p:attrName>
                                        </p:attrNameLst>
                                      </p:cBhvr>
                                      <p:to>
                                        <a:schemeClr val="bg1"/>
                                      </p:to>
                                    </p:animClr>
                                    <p:animClr clrSpc="rgb" dir="cw">
                                      <p:cBhvr>
                                        <p:cTn id="164" dur="500" autoRev="1" fill="remove"/>
                                        <p:tgtEl>
                                          <p:spTgt spid="35"/>
                                        </p:tgtEl>
                                        <p:attrNameLst>
                                          <p:attrName>fillcolor</p:attrName>
                                        </p:attrNameLst>
                                      </p:cBhvr>
                                      <p:to>
                                        <a:schemeClr val="bg1"/>
                                      </p:to>
                                    </p:animClr>
                                    <p:set>
                                      <p:cBhvr>
                                        <p:cTn id="165" dur="500" autoRev="1" fill="remove"/>
                                        <p:tgtEl>
                                          <p:spTgt spid="35"/>
                                        </p:tgtEl>
                                        <p:attrNameLst>
                                          <p:attrName>fill.type</p:attrName>
                                        </p:attrNameLst>
                                      </p:cBhvr>
                                      <p:to>
                                        <p:strVal val="solid"/>
                                      </p:to>
                                    </p:set>
                                    <p:set>
                                      <p:cBhvr>
                                        <p:cTn id="166" dur="500" autoRev="1" fill="remove"/>
                                        <p:tgtEl>
                                          <p:spTgt spid="35"/>
                                        </p:tgtEl>
                                        <p:attrNameLst>
                                          <p:attrName>fill.on</p:attrName>
                                        </p:attrNameLst>
                                      </p:cBhvr>
                                      <p:to>
                                        <p:strVal val="true"/>
                                      </p:to>
                                    </p:set>
                                  </p:childTnLst>
                                </p:cTn>
                              </p:par>
                              <p:par>
                                <p:cTn id="167" presetID="27" presetClass="emph" presetSubtype="0" fill="remove" grpId="1" nodeType="withEffect">
                                  <p:stCondLst>
                                    <p:cond delay="0"/>
                                  </p:stCondLst>
                                  <p:childTnLst>
                                    <p:animClr clrSpc="rgb" dir="cw">
                                      <p:cBhvr override="childStyle">
                                        <p:cTn id="168" dur="500" autoRev="1" fill="remove"/>
                                        <p:tgtEl>
                                          <p:spTgt spid="32"/>
                                        </p:tgtEl>
                                        <p:attrNameLst>
                                          <p:attrName>style.color</p:attrName>
                                        </p:attrNameLst>
                                      </p:cBhvr>
                                      <p:to>
                                        <a:schemeClr val="bg1"/>
                                      </p:to>
                                    </p:animClr>
                                    <p:animClr clrSpc="rgb" dir="cw">
                                      <p:cBhvr>
                                        <p:cTn id="169" dur="500" autoRev="1" fill="remove"/>
                                        <p:tgtEl>
                                          <p:spTgt spid="32"/>
                                        </p:tgtEl>
                                        <p:attrNameLst>
                                          <p:attrName>fillcolor</p:attrName>
                                        </p:attrNameLst>
                                      </p:cBhvr>
                                      <p:to>
                                        <a:schemeClr val="bg1"/>
                                      </p:to>
                                    </p:animClr>
                                    <p:set>
                                      <p:cBhvr>
                                        <p:cTn id="170" dur="500" autoRev="1" fill="remove"/>
                                        <p:tgtEl>
                                          <p:spTgt spid="32"/>
                                        </p:tgtEl>
                                        <p:attrNameLst>
                                          <p:attrName>fill.type</p:attrName>
                                        </p:attrNameLst>
                                      </p:cBhvr>
                                      <p:to>
                                        <p:strVal val="solid"/>
                                      </p:to>
                                    </p:set>
                                    <p:set>
                                      <p:cBhvr>
                                        <p:cTn id="171" dur="500" autoRev="1" fill="remove"/>
                                        <p:tgtEl>
                                          <p:spTgt spid="32"/>
                                        </p:tgtEl>
                                        <p:attrNameLst>
                                          <p:attrName>fill.on</p:attrName>
                                        </p:attrNameLst>
                                      </p:cBhvr>
                                      <p:to>
                                        <p:strVal val="true"/>
                                      </p:to>
                                    </p:set>
                                  </p:childTnLst>
                                </p:cTn>
                              </p:par>
                            </p:childTnLst>
                          </p:cTn>
                        </p:par>
                      </p:childTnLst>
                    </p:cTn>
                  </p:par>
                  <p:par>
                    <p:cTn id="172" fill="hold">
                      <p:stCondLst>
                        <p:cond delay="indefinite"/>
                      </p:stCondLst>
                      <p:childTnLst>
                        <p:par>
                          <p:cTn id="173" fill="hold">
                            <p:stCondLst>
                              <p:cond delay="0"/>
                            </p:stCondLst>
                            <p:childTnLst>
                              <p:par>
                                <p:cTn id="174" presetID="27" presetClass="emph" presetSubtype="0" fill="remove" grpId="1" nodeType="clickEffect">
                                  <p:stCondLst>
                                    <p:cond delay="0"/>
                                  </p:stCondLst>
                                  <p:childTnLst>
                                    <p:animClr clrSpc="rgb" dir="cw">
                                      <p:cBhvr override="childStyle">
                                        <p:cTn id="175" dur="500" autoRev="1" fill="remove"/>
                                        <p:tgtEl>
                                          <p:spTgt spid="41"/>
                                        </p:tgtEl>
                                        <p:attrNameLst>
                                          <p:attrName>style.color</p:attrName>
                                        </p:attrNameLst>
                                      </p:cBhvr>
                                      <p:to>
                                        <a:schemeClr val="bg1"/>
                                      </p:to>
                                    </p:animClr>
                                    <p:animClr clrSpc="rgb" dir="cw">
                                      <p:cBhvr>
                                        <p:cTn id="176" dur="500" autoRev="1" fill="remove"/>
                                        <p:tgtEl>
                                          <p:spTgt spid="41"/>
                                        </p:tgtEl>
                                        <p:attrNameLst>
                                          <p:attrName>fillcolor</p:attrName>
                                        </p:attrNameLst>
                                      </p:cBhvr>
                                      <p:to>
                                        <a:schemeClr val="bg1"/>
                                      </p:to>
                                    </p:animClr>
                                    <p:set>
                                      <p:cBhvr>
                                        <p:cTn id="177" dur="500" autoRev="1" fill="remove"/>
                                        <p:tgtEl>
                                          <p:spTgt spid="41"/>
                                        </p:tgtEl>
                                        <p:attrNameLst>
                                          <p:attrName>fill.type</p:attrName>
                                        </p:attrNameLst>
                                      </p:cBhvr>
                                      <p:to>
                                        <p:strVal val="solid"/>
                                      </p:to>
                                    </p:set>
                                    <p:set>
                                      <p:cBhvr>
                                        <p:cTn id="178" dur="500" autoRev="1" fill="remove"/>
                                        <p:tgtEl>
                                          <p:spTgt spid="41"/>
                                        </p:tgtEl>
                                        <p:attrNameLst>
                                          <p:attrName>fill.on</p:attrName>
                                        </p:attrNameLst>
                                      </p:cBhvr>
                                      <p:to>
                                        <p:strVal val="true"/>
                                      </p:to>
                                    </p:set>
                                  </p:childTnLst>
                                </p:cTn>
                              </p:par>
                              <p:par>
                                <p:cTn id="179" presetID="27" presetClass="emph" presetSubtype="0" fill="remove" grpId="1" nodeType="withEffect">
                                  <p:stCondLst>
                                    <p:cond delay="0"/>
                                  </p:stCondLst>
                                  <p:childTnLst>
                                    <p:animClr clrSpc="rgb" dir="cw">
                                      <p:cBhvr override="childStyle">
                                        <p:cTn id="180" dur="500" autoRev="1" fill="remove"/>
                                        <p:tgtEl>
                                          <p:spTgt spid="54"/>
                                        </p:tgtEl>
                                        <p:attrNameLst>
                                          <p:attrName>style.color</p:attrName>
                                        </p:attrNameLst>
                                      </p:cBhvr>
                                      <p:to>
                                        <a:schemeClr val="bg1"/>
                                      </p:to>
                                    </p:animClr>
                                    <p:animClr clrSpc="rgb" dir="cw">
                                      <p:cBhvr>
                                        <p:cTn id="181" dur="500" autoRev="1" fill="remove"/>
                                        <p:tgtEl>
                                          <p:spTgt spid="54"/>
                                        </p:tgtEl>
                                        <p:attrNameLst>
                                          <p:attrName>fillcolor</p:attrName>
                                        </p:attrNameLst>
                                      </p:cBhvr>
                                      <p:to>
                                        <a:schemeClr val="bg1"/>
                                      </p:to>
                                    </p:animClr>
                                    <p:set>
                                      <p:cBhvr>
                                        <p:cTn id="182" dur="500" autoRev="1" fill="remove"/>
                                        <p:tgtEl>
                                          <p:spTgt spid="54"/>
                                        </p:tgtEl>
                                        <p:attrNameLst>
                                          <p:attrName>fill.type</p:attrName>
                                        </p:attrNameLst>
                                      </p:cBhvr>
                                      <p:to>
                                        <p:strVal val="solid"/>
                                      </p:to>
                                    </p:set>
                                    <p:set>
                                      <p:cBhvr>
                                        <p:cTn id="183" dur="500" autoRev="1" fill="remove"/>
                                        <p:tgtEl>
                                          <p:spTgt spid="54"/>
                                        </p:tgtEl>
                                        <p:attrNameLst>
                                          <p:attrName>fill.on</p:attrName>
                                        </p:attrNameLst>
                                      </p:cBhvr>
                                      <p:to>
                                        <p:strVal val="true"/>
                                      </p:to>
                                    </p:set>
                                  </p:childTnLst>
                                </p:cTn>
                              </p:par>
                            </p:childTnLst>
                          </p:cTn>
                        </p:par>
                      </p:childTnLst>
                    </p:cTn>
                  </p:par>
                  <p:par>
                    <p:cTn id="184" fill="hold">
                      <p:stCondLst>
                        <p:cond delay="indefinite"/>
                      </p:stCondLst>
                      <p:childTnLst>
                        <p:par>
                          <p:cTn id="185" fill="hold">
                            <p:stCondLst>
                              <p:cond delay="0"/>
                            </p:stCondLst>
                            <p:childTnLst>
                              <p:par>
                                <p:cTn id="186" presetID="27" presetClass="emph" presetSubtype="0" fill="remove" grpId="1" nodeType="clickEffect">
                                  <p:stCondLst>
                                    <p:cond delay="0"/>
                                  </p:stCondLst>
                                  <p:childTnLst>
                                    <p:animClr clrSpc="rgb" dir="cw">
                                      <p:cBhvr override="childStyle">
                                        <p:cTn id="187" dur="500" autoRev="1" fill="remove"/>
                                        <p:tgtEl>
                                          <p:spTgt spid="21"/>
                                        </p:tgtEl>
                                        <p:attrNameLst>
                                          <p:attrName>style.color</p:attrName>
                                        </p:attrNameLst>
                                      </p:cBhvr>
                                      <p:to>
                                        <a:schemeClr val="bg1"/>
                                      </p:to>
                                    </p:animClr>
                                    <p:animClr clrSpc="rgb" dir="cw">
                                      <p:cBhvr>
                                        <p:cTn id="188" dur="500" autoRev="1" fill="remove"/>
                                        <p:tgtEl>
                                          <p:spTgt spid="21"/>
                                        </p:tgtEl>
                                        <p:attrNameLst>
                                          <p:attrName>fillcolor</p:attrName>
                                        </p:attrNameLst>
                                      </p:cBhvr>
                                      <p:to>
                                        <a:schemeClr val="bg1"/>
                                      </p:to>
                                    </p:animClr>
                                    <p:set>
                                      <p:cBhvr>
                                        <p:cTn id="189" dur="500" autoRev="1" fill="remove"/>
                                        <p:tgtEl>
                                          <p:spTgt spid="21"/>
                                        </p:tgtEl>
                                        <p:attrNameLst>
                                          <p:attrName>fill.type</p:attrName>
                                        </p:attrNameLst>
                                      </p:cBhvr>
                                      <p:to>
                                        <p:strVal val="solid"/>
                                      </p:to>
                                    </p:set>
                                    <p:set>
                                      <p:cBhvr>
                                        <p:cTn id="190" dur="500" autoRev="1" fill="remove"/>
                                        <p:tgtEl>
                                          <p:spTgt spid="21"/>
                                        </p:tgtEl>
                                        <p:attrNameLst>
                                          <p:attrName>fill.on</p:attrName>
                                        </p:attrNameLst>
                                      </p:cBhvr>
                                      <p:to>
                                        <p:strVal val="true"/>
                                      </p:to>
                                    </p:set>
                                  </p:childTnLst>
                                </p:cTn>
                              </p:par>
                              <p:par>
                                <p:cTn id="191" presetID="27" presetClass="emph" presetSubtype="0" fill="remove" grpId="1" nodeType="withEffect">
                                  <p:stCondLst>
                                    <p:cond delay="0"/>
                                  </p:stCondLst>
                                  <p:childTnLst>
                                    <p:animClr clrSpc="rgb" dir="cw">
                                      <p:cBhvr override="childStyle">
                                        <p:cTn id="192" dur="500" autoRev="1" fill="remove"/>
                                        <p:tgtEl>
                                          <p:spTgt spid="29"/>
                                        </p:tgtEl>
                                        <p:attrNameLst>
                                          <p:attrName>style.color</p:attrName>
                                        </p:attrNameLst>
                                      </p:cBhvr>
                                      <p:to>
                                        <a:schemeClr val="bg1"/>
                                      </p:to>
                                    </p:animClr>
                                    <p:animClr clrSpc="rgb" dir="cw">
                                      <p:cBhvr>
                                        <p:cTn id="193" dur="500" autoRev="1" fill="remove"/>
                                        <p:tgtEl>
                                          <p:spTgt spid="29"/>
                                        </p:tgtEl>
                                        <p:attrNameLst>
                                          <p:attrName>fillcolor</p:attrName>
                                        </p:attrNameLst>
                                      </p:cBhvr>
                                      <p:to>
                                        <a:schemeClr val="bg1"/>
                                      </p:to>
                                    </p:animClr>
                                    <p:set>
                                      <p:cBhvr>
                                        <p:cTn id="194" dur="500" autoRev="1" fill="remove"/>
                                        <p:tgtEl>
                                          <p:spTgt spid="29"/>
                                        </p:tgtEl>
                                        <p:attrNameLst>
                                          <p:attrName>fill.type</p:attrName>
                                        </p:attrNameLst>
                                      </p:cBhvr>
                                      <p:to>
                                        <p:strVal val="solid"/>
                                      </p:to>
                                    </p:set>
                                    <p:set>
                                      <p:cBhvr>
                                        <p:cTn id="195" dur="500" autoRev="1" fill="remove"/>
                                        <p:tgtEl>
                                          <p:spTgt spid="29"/>
                                        </p:tgtEl>
                                        <p:attrNameLst>
                                          <p:attrName>fill.on</p:attrName>
                                        </p:attrNameLst>
                                      </p:cBhvr>
                                      <p:to>
                                        <p:strVal val="true"/>
                                      </p:to>
                                    </p:set>
                                  </p:childTnLst>
                                </p:cTn>
                              </p:par>
                            </p:childTnLst>
                          </p:cTn>
                        </p:par>
                      </p:childTnLst>
                    </p:cTn>
                  </p:par>
                  <p:par>
                    <p:cTn id="196" fill="hold">
                      <p:stCondLst>
                        <p:cond delay="indefinite"/>
                      </p:stCondLst>
                      <p:childTnLst>
                        <p:par>
                          <p:cTn id="197" fill="hold">
                            <p:stCondLst>
                              <p:cond delay="0"/>
                            </p:stCondLst>
                            <p:childTnLst>
                              <p:par>
                                <p:cTn id="198" presetID="27" presetClass="emph" presetSubtype="0" fill="remove" grpId="1" nodeType="clickEffect">
                                  <p:stCondLst>
                                    <p:cond delay="0"/>
                                  </p:stCondLst>
                                  <p:childTnLst>
                                    <p:animClr clrSpc="rgb" dir="cw">
                                      <p:cBhvr override="childStyle">
                                        <p:cTn id="199" dur="500" autoRev="1" fill="remove"/>
                                        <p:tgtEl>
                                          <p:spTgt spid="43"/>
                                        </p:tgtEl>
                                        <p:attrNameLst>
                                          <p:attrName>style.color</p:attrName>
                                        </p:attrNameLst>
                                      </p:cBhvr>
                                      <p:to>
                                        <a:schemeClr val="bg1"/>
                                      </p:to>
                                    </p:animClr>
                                    <p:animClr clrSpc="rgb" dir="cw">
                                      <p:cBhvr>
                                        <p:cTn id="200" dur="500" autoRev="1" fill="remove"/>
                                        <p:tgtEl>
                                          <p:spTgt spid="43"/>
                                        </p:tgtEl>
                                        <p:attrNameLst>
                                          <p:attrName>fillcolor</p:attrName>
                                        </p:attrNameLst>
                                      </p:cBhvr>
                                      <p:to>
                                        <a:schemeClr val="bg1"/>
                                      </p:to>
                                    </p:animClr>
                                    <p:set>
                                      <p:cBhvr>
                                        <p:cTn id="201" dur="500" autoRev="1" fill="remove"/>
                                        <p:tgtEl>
                                          <p:spTgt spid="43"/>
                                        </p:tgtEl>
                                        <p:attrNameLst>
                                          <p:attrName>fill.type</p:attrName>
                                        </p:attrNameLst>
                                      </p:cBhvr>
                                      <p:to>
                                        <p:strVal val="solid"/>
                                      </p:to>
                                    </p:set>
                                    <p:set>
                                      <p:cBhvr>
                                        <p:cTn id="202" dur="500" autoRev="1" fill="remove"/>
                                        <p:tgtEl>
                                          <p:spTgt spid="43"/>
                                        </p:tgtEl>
                                        <p:attrNameLst>
                                          <p:attrName>fill.on</p:attrName>
                                        </p:attrNameLst>
                                      </p:cBhvr>
                                      <p:to>
                                        <p:strVal val="true"/>
                                      </p:to>
                                    </p:set>
                                  </p:childTnLst>
                                </p:cTn>
                              </p:par>
                              <p:par>
                                <p:cTn id="203" presetID="27" presetClass="emph" presetSubtype="0" fill="remove" grpId="1" nodeType="withEffect">
                                  <p:stCondLst>
                                    <p:cond delay="0"/>
                                  </p:stCondLst>
                                  <p:childTnLst>
                                    <p:animClr clrSpc="rgb" dir="cw">
                                      <p:cBhvr override="childStyle">
                                        <p:cTn id="204" dur="500" autoRev="1" fill="remove"/>
                                        <p:tgtEl>
                                          <p:spTgt spid="44"/>
                                        </p:tgtEl>
                                        <p:attrNameLst>
                                          <p:attrName>style.color</p:attrName>
                                        </p:attrNameLst>
                                      </p:cBhvr>
                                      <p:to>
                                        <a:schemeClr val="bg1"/>
                                      </p:to>
                                    </p:animClr>
                                    <p:animClr clrSpc="rgb" dir="cw">
                                      <p:cBhvr>
                                        <p:cTn id="205" dur="500" autoRev="1" fill="remove"/>
                                        <p:tgtEl>
                                          <p:spTgt spid="44"/>
                                        </p:tgtEl>
                                        <p:attrNameLst>
                                          <p:attrName>fillcolor</p:attrName>
                                        </p:attrNameLst>
                                      </p:cBhvr>
                                      <p:to>
                                        <a:schemeClr val="bg1"/>
                                      </p:to>
                                    </p:animClr>
                                    <p:set>
                                      <p:cBhvr>
                                        <p:cTn id="206" dur="500" autoRev="1" fill="remove"/>
                                        <p:tgtEl>
                                          <p:spTgt spid="44"/>
                                        </p:tgtEl>
                                        <p:attrNameLst>
                                          <p:attrName>fill.type</p:attrName>
                                        </p:attrNameLst>
                                      </p:cBhvr>
                                      <p:to>
                                        <p:strVal val="solid"/>
                                      </p:to>
                                    </p:set>
                                    <p:set>
                                      <p:cBhvr>
                                        <p:cTn id="207" dur="500" autoRev="1" fill="remove"/>
                                        <p:tgtEl>
                                          <p:spTgt spid="44"/>
                                        </p:tgtEl>
                                        <p:attrNameLst>
                                          <p:attrName>fill.on</p:attrName>
                                        </p:attrNameLst>
                                      </p:cBhvr>
                                      <p:to>
                                        <p:strVal val="true"/>
                                      </p:to>
                                    </p:set>
                                  </p:childTnLst>
                                </p:cTn>
                              </p:par>
                            </p:childTnLst>
                          </p:cTn>
                        </p:par>
                      </p:childTnLst>
                    </p:cTn>
                  </p:par>
                  <p:par>
                    <p:cTn id="208" fill="hold">
                      <p:stCondLst>
                        <p:cond delay="indefinite"/>
                      </p:stCondLst>
                      <p:childTnLst>
                        <p:par>
                          <p:cTn id="209" fill="hold">
                            <p:stCondLst>
                              <p:cond delay="0"/>
                            </p:stCondLst>
                            <p:childTnLst>
                              <p:par>
                                <p:cTn id="210" presetID="27" presetClass="emph" presetSubtype="0" fill="remove" grpId="1" nodeType="clickEffect">
                                  <p:stCondLst>
                                    <p:cond delay="0"/>
                                  </p:stCondLst>
                                  <p:childTnLst>
                                    <p:animClr clrSpc="rgb" dir="cw">
                                      <p:cBhvr override="childStyle">
                                        <p:cTn id="211" dur="500" autoRev="1" fill="remove"/>
                                        <p:tgtEl>
                                          <p:spTgt spid="40"/>
                                        </p:tgtEl>
                                        <p:attrNameLst>
                                          <p:attrName>style.color</p:attrName>
                                        </p:attrNameLst>
                                      </p:cBhvr>
                                      <p:to>
                                        <a:schemeClr val="bg1"/>
                                      </p:to>
                                    </p:animClr>
                                    <p:animClr clrSpc="rgb" dir="cw">
                                      <p:cBhvr>
                                        <p:cTn id="212" dur="500" autoRev="1" fill="remove"/>
                                        <p:tgtEl>
                                          <p:spTgt spid="40"/>
                                        </p:tgtEl>
                                        <p:attrNameLst>
                                          <p:attrName>fillcolor</p:attrName>
                                        </p:attrNameLst>
                                      </p:cBhvr>
                                      <p:to>
                                        <a:schemeClr val="bg1"/>
                                      </p:to>
                                    </p:animClr>
                                    <p:set>
                                      <p:cBhvr>
                                        <p:cTn id="213" dur="500" autoRev="1" fill="remove"/>
                                        <p:tgtEl>
                                          <p:spTgt spid="40"/>
                                        </p:tgtEl>
                                        <p:attrNameLst>
                                          <p:attrName>fill.type</p:attrName>
                                        </p:attrNameLst>
                                      </p:cBhvr>
                                      <p:to>
                                        <p:strVal val="solid"/>
                                      </p:to>
                                    </p:set>
                                    <p:set>
                                      <p:cBhvr>
                                        <p:cTn id="214" dur="500" autoRev="1" fill="remove"/>
                                        <p:tgtEl>
                                          <p:spTgt spid="40"/>
                                        </p:tgtEl>
                                        <p:attrNameLst>
                                          <p:attrName>fill.on</p:attrName>
                                        </p:attrNameLst>
                                      </p:cBhvr>
                                      <p:to>
                                        <p:strVal val="true"/>
                                      </p:to>
                                    </p:set>
                                  </p:childTnLst>
                                </p:cTn>
                              </p:par>
                              <p:par>
                                <p:cTn id="215" presetID="27" presetClass="emph" presetSubtype="0" fill="remove" grpId="1" nodeType="withEffect">
                                  <p:stCondLst>
                                    <p:cond delay="0"/>
                                  </p:stCondLst>
                                  <p:childTnLst>
                                    <p:animClr clrSpc="rgb" dir="cw">
                                      <p:cBhvr override="childStyle">
                                        <p:cTn id="216" dur="500" autoRev="1" fill="remove"/>
                                        <p:tgtEl>
                                          <p:spTgt spid="52"/>
                                        </p:tgtEl>
                                        <p:attrNameLst>
                                          <p:attrName>style.color</p:attrName>
                                        </p:attrNameLst>
                                      </p:cBhvr>
                                      <p:to>
                                        <a:schemeClr val="bg1"/>
                                      </p:to>
                                    </p:animClr>
                                    <p:animClr clrSpc="rgb" dir="cw">
                                      <p:cBhvr>
                                        <p:cTn id="217" dur="500" autoRev="1" fill="remove"/>
                                        <p:tgtEl>
                                          <p:spTgt spid="52"/>
                                        </p:tgtEl>
                                        <p:attrNameLst>
                                          <p:attrName>fillcolor</p:attrName>
                                        </p:attrNameLst>
                                      </p:cBhvr>
                                      <p:to>
                                        <a:schemeClr val="bg1"/>
                                      </p:to>
                                    </p:animClr>
                                    <p:set>
                                      <p:cBhvr>
                                        <p:cTn id="218" dur="500" autoRev="1" fill="remove"/>
                                        <p:tgtEl>
                                          <p:spTgt spid="52"/>
                                        </p:tgtEl>
                                        <p:attrNameLst>
                                          <p:attrName>fill.type</p:attrName>
                                        </p:attrNameLst>
                                      </p:cBhvr>
                                      <p:to>
                                        <p:strVal val="solid"/>
                                      </p:to>
                                    </p:set>
                                    <p:set>
                                      <p:cBhvr>
                                        <p:cTn id="219" dur="500" autoRev="1" fill="remove"/>
                                        <p:tgtEl>
                                          <p:spTgt spid="52"/>
                                        </p:tgtEl>
                                        <p:attrNameLst>
                                          <p:attrName>fill.on</p:attrName>
                                        </p:attrNameLst>
                                      </p:cBhvr>
                                      <p:to>
                                        <p:strVal val="true"/>
                                      </p:to>
                                    </p:set>
                                  </p:childTnLst>
                                </p:cTn>
                              </p:par>
                            </p:childTnLst>
                          </p:cTn>
                        </p:par>
                      </p:childTnLst>
                    </p:cTn>
                  </p:par>
                  <p:par>
                    <p:cTn id="220" fill="hold">
                      <p:stCondLst>
                        <p:cond delay="indefinite"/>
                      </p:stCondLst>
                      <p:childTnLst>
                        <p:par>
                          <p:cTn id="221" fill="hold">
                            <p:stCondLst>
                              <p:cond delay="0"/>
                            </p:stCondLst>
                            <p:childTnLst>
                              <p:par>
                                <p:cTn id="222" presetID="53" presetClass="entr" presetSubtype="16" fill="hold" grpId="0" nodeType="clickEffect">
                                  <p:stCondLst>
                                    <p:cond delay="0"/>
                                  </p:stCondLst>
                                  <p:childTnLst>
                                    <p:set>
                                      <p:cBhvr>
                                        <p:cTn id="223" dur="1" fill="hold">
                                          <p:stCondLst>
                                            <p:cond delay="0"/>
                                          </p:stCondLst>
                                        </p:cTn>
                                        <p:tgtEl>
                                          <p:spTgt spid="49"/>
                                        </p:tgtEl>
                                        <p:attrNameLst>
                                          <p:attrName>style.visibility</p:attrName>
                                        </p:attrNameLst>
                                      </p:cBhvr>
                                      <p:to>
                                        <p:strVal val="visible"/>
                                      </p:to>
                                    </p:set>
                                    <p:anim calcmode="lin" valueType="num">
                                      <p:cBhvr>
                                        <p:cTn id="224" dur="1000" fill="hold"/>
                                        <p:tgtEl>
                                          <p:spTgt spid="49"/>
                                        </p:tgtEl>
                                        <p:attrNameLst>
                                          <p:attrName>ppt_w</p:attrName>
                                        </p:attrNameLst>
                                      </p:cBhvr>
                                      <p:tavLst>
                                        <p:tav tm="0">
                                          <p:val>
                                            <p:fltVal val="0"/>
                                          </p:val>
                                        </p:tav>
                                        <p:tav tm="100000">
                                          <p:val>
                                            <p:strVal val="#ppt_w"/>
                                          </p:val>
                                        </p:tav>
                                      </p:tavLst>
                                    </p:anim>
                                    <p:anim calcmode="lin" valueType="num">
                                      <p:cBhvr>
                                        <p:cTn id="225" dur="1000" fill="hold"/>
                                        <p:tgtEl>
                                          <p:spTgt spid="49"/>
                                        </p:tgtEl>
                                        <p:attrNameLst>
                                          <p:attrName>ppt_h</p:attrName>
                                        </p:attrNameLst>
                                      </p:cBhvr>
                                      <p:tavLst>
                                        <p:tav tm="0">
                                          <p:val>
                                            <p:fltVal val="0"/>
                                          </p:val>
                                        </p:tav>
                                        <p:tav tm="100000">
                                          <p:val>
                                            <p:strVal val="#ppt_h"/>
                                          </p:val>
                                        </p:tav>
                                      </p:tavLst>
                                    </p:anim>
                                    <p:animEffect transition="in" filter="fade">
                                      <p:cBhvr>
                                        <p:cTn id="226" dur="1000"/>
                                        <p:tgtEl>
                                          <p:spTgt spid="49"/>
                                        </p:tgtEl>
                                      </p:cBhvr>
                                    </p:animEffect>
                                  </p:childTnLst>
                                </p:cTn>
                              </p:par>
                            </p:childTnLst>
                          </p:cTn>
                        </p:par>
                      </p:childTnLst>
                    </p:cTn>
                  </p:par>
                  <p:par>
                    <p:cTn id="227" fill="hold">
                      <p:stCondLst>
                        <p:cond delay="indefinite"/>
                      </p:stCondLst>
                      <p:childTnLst>
                        <p:par>
                          <p:cTn id="228" fill="hold">
                            <p:stCondLst>
                              <p:cond delay="0"/>
                            </p:stCondLst>
                            <p:childTnLst>
                              <p:par>
                                <p:cTn id="229" presetID="14" presetClass="entr" presetSubtype="10" fill="hold" nodeType="clickEffect">
                                  <p:stCondLst>
                                    <p:cond delay="0"/>
                                  </p:stCondLst>
                                  <p:childTnLst>
                                    <p:set>
                                      <p:cBhvr>
                                        <p:cTn id="230" dur="1" fill="hold">
                                          <p:stCondLst>
                                            <p:cond delay="0"/>
                                          </p:stCondLst>
                                        </p:cTn>
                                        <p:tgtEl>
                                          <p:spTgt spid="36"/>
                                        </p:tgtEl>
                                        <p:attrNameLst>
                                          <p:attrName>style.visibility</p:attrName>
                                        </p:attrNameLst>
                                      </p:cBhvr>
                                      <p:to>
                                        <p:strVal val="visible"/>
                                      </p:to>
                                    </p:set>
                                    <p:animEffect transition="in" filter="randombar(horizontal)">
                                      <p:cBhvr>
                                        <p:cTn id="23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3" grpId="0" animBg="1"/>
      <p:bldP spid="52" grpId="0" animBg="1"/>
      <p:bldP spid="52" grpId="1" animBg="1"/>
      <p:bldP spid="54" grpId="0" animBg="1"/>
      <p:bldP spid="54" grpId="1" animBg="1"/>
      <p:bldP spid="32" grpId="0" animBg="1"/>
      <p:bldP spid="32" grpId="1" animBg="1"/>
      <p:bldP spid="20" grpId="0"/>
      <p:bldP spid="21" grpId="0" animBg="1"/>
      <p:bldP spid="21" grpId="1" animBg="1"/>
      <p:bldP spid="22" grpId="0" animBg="1"/>
      <p:bldP spid="22" grpId="1" animBg="1"/>
      <p:bldP spid="29" grpId="0" animBg="1"/>
      <p:bldP spid="29" grpId="1" animBg="1"/>
      <p:bldP spid="35" grpId="0" animBg="1"/>
      <p:bldP spid="35" grpId="1" animBg="1"/>
      <p:bldP spid="37" grpId="0" animBg="1"/>
      <p:bldP spid="37" grpId="1" animBg="1"/>
      <p:bldP spid="40" grpId="0" animBg="1"/>
      <p:bldP spid="40" grpId="1" animBg="1"/>
      <p:bldP spid="41" grpId="0" animBg="1"/>
      <p:bldP spid="41" grpId="1" animBg="1"/>
      <p:bldP spid="43" grpId="0" animBg="1"/>
      <p:bldP spid="43" grpId="1" animBg="1"/>
      <p:bldP spid="44" grpId="0" animBg="1"/>
      <p:bldP spid="44" grpId="1" animBg="1"/>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descr="EV032加工.jpg"/>
          <p:cNvPicPr>
            <a:picLocks noChangeAspect="1"/>
          </p:cNvPicPr>
          <p:nvPr/>
        </p:nvPicPr>
        <p:blipFill rotWithShape="1">
          <a:blip r:embed="rId4"/>
          <a:srcRect l="1232" t="47241" r="1152" b="4788"/>
          <a:stretch/>
        </p:blipFill>
        <p:spPr>
          <a:xfrm>
            <a:off x="0" y="0"/>
            <a:ext cx="9906000" cy="6858000"/>
          </a:xfrm>
          <a:prstGeom prst="rect">
            <a:avLst/>
          </a:prstGeom>
        </p:spPr>
      </p:pic>
      <p:sp>
        <p:nvSpPr>
          <p:cNvPr id="8" name="円弧 7"/>
          <p:cNvSpPr/>
          <p:nvPr/>
        </p:nvSpPr>
        <p:spPr>
          <a:xfrm rot="10800000">
            <a:off x="2000672" y="620688"/>
            <a:ext cx="5692756" cy="5559896"/>
          </a:xfrm>
          <a:prstGeom prst="arc">
            <a:avLst>
              <a:gd name="adj1" fmla="val 16200000"/>
              <a:gd name="adj2" fmla="val 16175682"/>
            </a:avLst>
          </a:prstGeom>
          <a:ln w="63500" cap="flat" cmpd="sng" algn="ctr">
            <a:solidFill>
              <a:schemeClr val="bg1"/>
            </a:solidFill>
            <a:prstDash val="solid"/>
            <a:round/>
            <a:headEnd type="none" w="med" len="med"/>
            <a:tailEnd type="none" w="med" len="med"/>
          </a:ln>
          <a:effectLst>
            <a:glow rad="317500">
              <a:schemeClr val="accent1">
                <a:satMod val="175000"/>
                <a:alpha val="90000"/>
              </a:scheme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cxnSp>
        <p:nvCxnSpPr>
          <p:cNvPr id="13" name="直線コネクタ 12"/>
          <p:cNvCxnSpPr/>
          <p:nvPr/>
        </p:nvCxnSpPr>
        <p:spPr>
          <a:xfrm>
            <a:off x="2000672" y="3356992"/>
            <a:ext cx="5760640" cy="1588"/>
          </a:xfrm>
          <a:prstGeom prst="line">
            <a:avLst/>
          </a:prstGeom>
          <a:ln w="57150">
            <a:solidFill>
              <a:srgbClr val="FFFFFF"/>
            </a:solidFill>
          </a:ln>
          <a:effectLst>
            <a:glow rad="317500">
              <a:schemeClr val="accent1">
                <a:satMod val="175000"/>
                <a:alpha val="90000"/>
              </a:scheme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7" name="直線コネクタ 16"/>
          <p:cNvCxnSpPr/>
          <p:nvPr/>
        </p:nvCxnSpPr>
        <p:spPr>
          <a:xfrm flipV="1">
            <a:off x="4880992" y="620688"/>
            <a:ext cx="0" cy="5544000"/>
          </a:xfrm>
          <a:prstGeom prst="line">
            <a:avLst/>
          </a:prstGeom>
          <a:ln w="57150" cap="flat" cmpd="sng" algn="ctr">
            <a:solidFill>
              <a:srgbClr val="FFFFFF"/>
            </a:solidFill>
            <a:prstDash val="solid"/>
            <a:round/>
            <a:headEnd type="none" w="med" len="med"/>
            <a:tailEnd type="none" w="med" len="med"/>
          </a:ln>
          <a:effectLst>
            <a:glow rad="317500">
              <a:schemeClr val="accent1">
                <a:satMod val="175000"/>
                <a:alpha val="90000"/>
              </a:scheme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4" name="直線コネクタ 23"/>
          <p:cNvCxnSpPr/>
          <p:nvPr/>
        </p:nvCxnSpPr>
        <p:spPr>
          <a:xfrm>
            <a:off x="2880904" y="1484784"/>
            <a:ext cx="4088320" cy="3872308"/>
          </a:xfrm>
          <a:prstGeom prst="line">
            <a:avLst/>
          </a:prstGeom>
          <a:ln w="57150" cap="flat" cmpd="sng" algn="ctr">
            <a:solidFill>
              <a:srgbClr val="FFFFFF"/>
            </a:solidFill>
            <a:prstDash val="solid"/>
            <a:round/>
            <a:headEnd type="none" w="med" len="med"/>
            <a:tailEnd type="none" w="med" len="med"/>
          </a:ln>
          <a:effectLst>
            <a:glow rad="317500">
              <a:schemeClr val="accent1">
                <a:satMod val="175000"/>
                <a:alpha val="90000"/>
              </a:scheme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30" name="直線コネクタ 29"/>
          <p:cNvCxnSpPr/>
          <p:nvPr/>
        </p:nvCxnSpPr>
        <p:spPr>
          <a:xfrm rot="10800000" flipH="1">
            <a:off x="2864769" y="1556792"/>
            <a:ext cx="4044950" cy="3657600"/>
          </a:xfrm>
          <a:prstGeom prst="line">
            <a:avLst/>
          </a:prstGeom>
          <a:ln w="57150" cap="flat" cmpd="sng" algn="ctr">
            <a:solidFill>
              <a:schemeClr val="bg1"/>
            </a:solidFill>
            <a:prstDash val="solid"/>
            <a:round/>
            <a:headEnd type="none" w="med" len="med"/>
            <a:tailEnd type="none" w="med" len="med"/>
          </a:ln>
          <a:effectLst>
            <a:glow rad="317500">
              <a:schemeClr val="accent1">
                <a:satMod val="175000"/>
                <a:alpha val="90000"/>
              </a:schemeClr>
            </a:glow>
            <a:outerShdw blurRad="40000" dist="20000" dir="5400000" rotWithShape="0">
              <a:srgbClr val="000000">
                <a:alpha val="38000"/>
              </a:srgbClr>
            </a:outerShdw>
            <a:softEdge rad="0"/>
          </a:effectLst>
        </p:spPr>
        <p:style>
          <a:lnRef idx="2">
            <a:schemeClr val="accent1"/>
          </a:lnRef>
          <a:fillRef idx="0">
            <a:schemeClr val="accent1"/>
          </a:fillRef>
          <a:effectRef idx="1">
            <a:schemeClr val="accent1"/>
          </a:effectRef>
          <a:fontRef idx="minor">
            <a:schemeClr val="tx1"/>
          </a:fontRef>
        </p:style>
      </p:cxnSp>
      <p:pic>
        <p:nvPicPr>
          <p:cNvPr id="31" name="図 30"/>
          <p:cNvPicPr>
            <a:picLocks noChangeAspect="1"/>
          </p:cNvPicPr>
          <p:nvPr/>
        </p:nvPicPr>
        <p:blipFill rotWithShape="1">
          <a:blip r:embed="rId5" cstate="print">
            <a:extLst>
              <a:ext uri="{28A0092B-C50C-407E-A947-70E740481C1C}">
                <a14:useLocalDpi xmlns:a14="http://schemas.microsoft.com/office/drawing/2010/main" val="0"/>
              </a:ext>
            </a:extLst>
          </a:blip>
          <a:srcRect t="4102" r="5535" b="5748"/>
          <a:stretch/>
        </p:blipFill>
        <p:spPr>
          <a:xfrm>
            <a:off x="3793221" y="104774"/>
            <a:ext cx="2055129" cy="1323975"/>
          </a:xfrm>
          <a:prstGeom prst="rect">
            <a:avLst/>
          </a:prstGeom>
        </p:spPr>
      </p:pic>
      <p:pic>
        <p:nvPicPr>
          <p:cNvPr id="35" name="図 34"/>
          <p:cNvPicPr>
            <a:picLocks noChangeAspect="1"/>
          </p:cNvPicPr>
          <p:nvPr/>
        </p:nvPicPr>
        <p:blipFill rotWithShape="1">
          <a:blip r:embed="rId5" cstate="print">
            <a:extLst>
              <a:ext uri="{28A0092B-C50C-407E-A947-70E740481C1C}">
                <a14:useLocalDpi xmlns:a14="http://schemas.microsoft.com/office/drawing/2010/main" val="0"/>
              </a:ext>
            </a:extLst>
          </a:blip>
          <a:srcRect t="6658" r="6901" b="4288"/>
          <a:stretch/>
        </p:blipFill>
        <p:spPr>
          <a:xfrm>
            <a:off x="3831833" y="5543550"/>
            <a:ext cx="2035567" cy="1314450"/>
          </a:xfrm>
          <a:prstGeom prst="rect">
            <a:avLst/>
          </a:prstGeom>
        </p:spPr>
      </p:pic>
      <p:pic>
        <p:nvPicPr>
          <p:cNvPr id="36" name="図 35"/>
          <p:cNvPicPr>
            <a:picLocks noChangeAspect="1"/>
          </p:cNvPicPr>
          <p:nvPr/>
        </p:nvPicPr>
        <p:blipFill rotWithShape="1">
          <a:blip r:embed="rId5" cstate="print">
            <a:extLst>
              <a:ext uri="{28A0092B-C50C-407E-A947-70E740481C1C}">
                <a14:useLocalDpi xmlns:a14="http://schemas.microsoft.com/office/drawing/2010/main" val="0"/>
              </a:ext>
            </a:extLst>
          </a:blip>
          <a:srcRect t="4563" r="7699" b="700"/>
          <a:stretch/>
        </p:blipFill>
        <p:spPr>
          <a:xfrm>
            <a:off x="373205" y="2733336"/>
            <a:ext cx="2008045" cy="1391328"/>
          </a:xfrm>
          <a:prstGeom prst="rect">
            <a:avLst/>
          </a:prstGeom>
        </p:spPr>
      </p:pic>
      <p:pic>
        <p:nvPicPr>
          <p:cNvPr id="37" name="図 36"/>
          <p:cNvPicPr>
            <a:picLocks noChangeAspect="1"/>
          </p:cNvPicPr>
          <p:nvPr/>
        </p:nvPicPr>
        <p:blipFill rotWithShape="1">
          <a:blip r:embed="rId5" cstate="print">
            <a:extLst>
              <a:ext uri="{28A0092B-C50C-407E-A947-70E740481C1C}">
                <a14:useLocalDpi xmlns:a14="http://schemas.microsoft.com/office/drawing/2010/main" val="0"/>
              </a:ext>
            </a:extLst>
          </a:blip>
          <a:srcRect t="4242" r="6670" b="3662"/>
          <a:stretch/>
        </p:blipFill>
        <p:spPr>
          <a:xfrm>
            <a:off x="7142145" y="2809874"/>
            <a:ext cx="2030430" cy="1352551"/>
          </a:xfrm>
          <a:prstGeom prst="rect">
            <a:avLst/>
          </a:prstGeom>
        </p:spPr>
      </p:pic>
      <p:pic>
        <p:nvPicPr>
          <p:cNvPr id="39" name="図 38"/>
          <p:cNvPicPr>
            <a:picLocks noChangeAspect="1"/>
          </p:cNvPicPr>
          <p:nvPr/>
        </p:nvPicPr>
        <p:blipFill rotWithShape="1">
          <a:blip r:embed="rId6" cstate="print">
            <a:extLst>
              <a:ext uri="{28A0092B-C50C-407E-A947-70E740481C1C}">
                <a14:useLocalDpi xmlns:a14="http://schemas.microsoft.com/office/drawing/2010/main" val="0"/>
              </a:ext>
            </a:extLst>
          </a:blip>
          <a:srcRect l="2179" t="3750" r="9414" b="4267"/>
          <a:stretch/>
        </p:blipFill>
        <p:spPr>
          <a:xfrm>
            <a:off x="1419225" y="466725"/>
            <a:ext cx="1809750" cy="1524000"/>
          </a:xfrm>
          <a:prstGeom prst="rect">
            <a:avLst/>
          </a:prstGeom>
        </p:spPr>
      </p:pic>
      <p:pic>
        <p:nvPicPr>
          <p:cNvPr id="41" name="図 40"/>
          <p:cNvPicPr>
            <a:picLocks noChangeAspect="1"/>
          </p:cNvPicPr>
          <p:nvPr/>
        </p:nvPicPr>
        <p:blipFill rotWithShape="1">
          <a:blip r:embed="rId6" cstate="print">
            <a:extLst>
              <a:ext uri="{28A0092B-C50C-407E-A947-70E740481C1C}">
                <a14:useLocalDpi xmlns:a14="http://schemas.microsoft.com/office/drawing/2010/main" val="0"/>
              </a:ext>
            </a:extLst>
          </a:blip>
          <a:srcRect l="2937" t="5198" r="9587" b="4543"/>
          <a:stretch/>
        </p:blipFill>
        <p:spPr>
          <a:xfrm>
            <a:off x="6153150" y="4667250"/>
            <a:ext cx="1790700" cy="1495425"/>
          </a:xfrm>
          <a:prstGeom prst="rect">
            <a:avLst/>
          </a:prstGeom>
        </p:spPr>
      </p:pic>
      <p:pic>
        <p:nvPicPr>
          <p:cNvPr id="42" name="図 41"/>
          <p:cNvPicPr>
            <a:picLocks noChangeAspect="1"/>
          </p:cNvPicPr>
          <p:nvPr/>
        </p:nvPicPr>
        <p:blipFill rotWithShape="1">
          <a:blip r:embed="rId6" cstate="print">
            <a:extLst>
              <a:ext uri="{28A0092B-C50C-407E-A947-70E740481C1C}">
                <a14:useLocalDpi xmlns:a14="http://schemas.microsoft.com/office/drawing/2010/main" val="0"/>
              </a:ext>
            </a:extLst>
          </a:blip>
          <a:srcRect l="2286" r="9772" b="4842"/>
          <a:stretch/>
        </p:blipFill>
        <p:spPr>
          <a:xfrm>
            <a:off x="6315074" y="404580"/>
            <a:ext cx="1800225" cy="1576620"/>
          </a:xfrm>
          <a:prstGeom prst="rect">
            <a:avLst/>
          </a:prstGeom>
        </p:spPr>
      </p:pic>
      <p:pic>
        <p:nvPicPr>
          <p:cNvPr id="43" name="図 42"/>
          <p:cNvPicPr>
            <a:picLocks noChangeAspect="1"/>
          </p:cNvPicPr>
          <p:nvPr/>
        </p:nvPicPr>
        <p:blipFill rotWithShape="1">
          <a:blip r:embed="rId6" cstate="print">
            <a:extLst>
              <a:ext uri="{28A0092B-C50C-407E-A947-70E740481C1C}">
                <a14:useLocalDpi xmlns:a14="http://schemas.microsoft.com/office/drawing/2010/main" val="0"/>
              </a:ext>
            </a:extLst>
          </a:blip>
          <a:srcRect l="1593" t="5460" r="9860" b="3482"/>
          <a:stretch/>
        </p:blipFill>
        <p:spPr>
          <a:xfrm>
            <a:off x="1381124" y="4905375"/>
            <a:ext cx="1590675" cy="1323975"/>
          </a:xfrm>
          <a:prstGeom prst="rect">
            <a:avLst/>
          </a:prstGeom>
        </p:spPr>
      </p:pic>
      <p:sp>
        <p:nvSpPr>
          <p:cNvPr id="20" name="サブタイトル 2"/>
          <p:cNvSpPr txBox="1">
            <a:spLocks/>
          </p:cNvSpPr>
          <p:nvPr/>
        </p:nvSpPr>
        <p:spPr>
          <a:xfrm>
            <a:off x="927366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1-5</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2" name="タイトル 1"/>
          <p:cNvSpPr>
            <a:spLocks noGrp="1"/>
          </p:cNvSpPr>
          <p:nvPr>
            <p:ph type="title"/>
          </p:nvPr>
        </p:nvSpPr>
        <p:spPr>
          <a:xfrm>
            <a:off x="2072600" y="2420860"/>
            <a:ext cx="5588650" cy="1761728"/>
          </a:xfrm>
          <a:effectLst>
            <a:outerShdw blurRad="63500" dist="63500" dir="16200000" rotWithShape="0">
              <a:prstClr val="black">
                <a:alpha val="50000"/>
              </a:prstClr>
            </a:outerShdw>
          </a:effectLst>
        </p:spPr>
        <p:txBody>
          <a:bodyPr>
            <a:noAutofit/>
          </a:bodyPr>
          <a:lstStyle/>
          <a:p>
            <a:r>
              <a:rPr kumimoji="1" lang="en-US" altLang="ja-JP" sz="5400" spc="300" dirty="0" smtClean="0">
                <a:solidFill>
                  <a:srgbClr val="FFFF66"/>
                </a:solidFill>
                <a:latin typeface="HGP創英角ｺﾞｼｯｸUB" pitchFamily="50" charset="-128"/>
                <a:ea typeface="HGP創英角ｺﾞｼｯｸUB" pitchFamily="50" charset="-128"/>
              </a:rPr>
              <a:t>I</a:t>
            </a:r>
            <a:r>
              <a:rPr kumimoji="1" lang="en-US" altLang="ja-JP" sz="5400" dirty="0" smtClean="0">
                <a:solidFill>
                  <a:srgbClr val="FFFF66"/>
                </a:solidFill>
                <a:latin typeface="HGP創英角ｺﾞｼｯｸUB" pitchFamily="50" charset="-128"/>
                <a:ea typeface="HGP創英角ｺﾞｼｯｸUB" pitchFamily="50" charset="-128"/>
              </a:rPr>
              <a:t>T</a:t>
            </a:r>
            <a:r>
              <a:rPr kumimoji="1" lang="ja-JP" altLang="en-US" sz="5400" dirty="0" smtClean="0">
                <a:solidFill>
                  <a:srgbClr val="FFFF66"/>
                </a:solidFill>
                <a:latin typeface="HGP創英角ｺﾞｼｯｸUB" pitchFamily="50" charset="-128"/>
                <a:ea typeface="HGP創英角ｺﾞｼｯｸUB" pitchFamily="50" charset="-128"/>
              </a:rPr>
              <a:t>は新しい時代の</a:t>
            </a:r>
            <a:r>
              <a:rPr kumimoji="1" lang="en-US" altLang="ja-JP" sz="5400" dirty="0" smtClean="0">
                <a:solidFill>
                  <a:srgbClr val="FFFF66"/>
                </a:solidFill>
                <a:latin typeface="HGP創英角ｺﾞｼｯｸUB" pitchFamily="50" charset="-128"/>
                <a:ea typeface="HGP創英角ｺﾞｼｯｸUB" pitchFamily="50" charset="-128"/>
              </a:rPr>
              <a:t/>
            </a:r>
            <a:br>
              <a:rPr kumimoji="1" lang="en-US" altLang="ja-JP" sz="5400" dirty="0" smtClean="0">
                <a:solidFill>
                  <a:srgbClr val="FFFF66"/>
                </a:solidFill>
                <a:latin typeface="HGP創英角ｺﾞｼｯｸUB" pitchFamily="50" charset="-128"/>
                <a:ea typeface="HGP創英角ｺﾞｼｯｸUB" pitchFamily="50" charset="-128"/>
              </a:rPr>
            </a:br>
            <a:r>
              <a:rPr lang="ja-JP" altLang="en-US" sz="5400" dirty="0" smtClean="0">
                <a:solidFill>
                  <a:srgbClr val="FFFF66"/>
                </a:solidFill>
                <a:latin typeface="HGP創英角ｺﾞｼｯｸUB" pitchFamily="50" charset="-128"/>
                <a:ea typeface="HGP創英角ｺﾞｼｯｸUB" pitchFamily="50" charset="-128"/>
              </a:rPr>
              <a:t>情報伝達手段</a:t>
            </a:r>
            <a:endParaRPr kumimoji="1" lang="ja-JP" altLang="en-US" sz="5400" dirty="0">
              <a:solidFill>
                <a:srgbClr val="FFFF66"/>
              </a:solidFill>
              <a:latin typeface="HGP創英角ｺﾞｼｯｸUB" pitchFamily="50" charset="-128"/>
              <a:ea typeface="HGP創英角ｺﾞｼｯｸUB" pitchFamily="50" charset="-128"/>
            </a:endParaRPr>
          </a:p>
        </p:txBody>
      </p:sp>
      <p:sp>
        <p:nvSpPr>
          <p:cNvPr id="19" name="タイトル 1"/>
          <p:cNvSpPr txBox="1">
            <a:spLocks/>
          </p:cNvSpPr>
          <p:nvPr/>
        </p:nvSpPr>
        <p:spPr>
          <a:xfrm>
            <a:off x="6393200" y="116540"/>
            <a:ext cx="288105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lumMod val="50000"/>
                  </a:schemeClr>
                </a:solidFill>
                <a:latin typeface="+mj-ea"/>
              </a:rPr>
              <a:t>【</a:t>
            </a:r>
            <a:r>
              <a:rPr lang="ja-JP" altLang="en-US" sz="1600" dirty="0" smtClean="0">
                <a:solidFill>
                  <a:schemeClr val="bg1">
                    <a:lumMod val="50000"/>
                  </a:schemeClr>
                </a:solidFill>
                <a:latin typeface="+mj-ea"/>
              </a:rPr>
              <a:t>第１章</a:t>
            </a:r>
            <a:r>
              <a:rPr lang="en-US" altLang="ja-JP" sz="1600" dirty="0">
                <a:solidFill>
                  <a:schemeClr val="bg1">
                    <a:lumMod val="50000"/>
                  </a:schemeClr>
                </a:solidFill>
                <a:latin typeface="+mj-ea"/>
              </a:rPr>
              <a:t>】 </a:t>
            </a:r>
            <a:r>
              <a:rPr lang="en-US" altLang="ja-JP" sz="1600" dirty="0" smtClean="0">
                <a:solidFill>
                  <a:schemeClr val="bg1">
                    <a:lumMod val="50000"/>
                  </a:schemeClr>
                </a:solidFill>
                <a:latin typeface="HGP創英角ｺﾞｼｯｸUB" pitchFamily="50" charset="-128"/>
                <a:ea typeface="HGP創英角ｺﾞｼｯｸUB" pitchFamily="50" charset="-128"/>
                <a:cs typeface="+mj-cs"/>
              </a:rPr>
              <a:t>IT</a:t>
            </a:r>
            <a:r>
              <a:rPr lang="ja-JP" altLang="en-US" sz="1600" dirty="0" err="1" smtClean="0">
                <a:solidFill>
                  <a:schemeClr val="bg1">
                    <a:lumMod val="50000"/>
                  </a:schemeClr>
                </a:solidFill>
                <a:latin typeface="HGP創英角ｺﾞｼｯｸUB" pitchFamily="50" charset="-128"/>
                <a:ea typeface="HGP創英角ｺﾞｼｯｸUB" pitchFamily="50" charset="-128"/>
                <a:cs typeface="+mj-cs"/>
              </a:rPr>
              <a:t>って</a:t>
            </a:r>
            <a:r>
              <a:rPr lang="ja-JP" altLang="en-US" sz="1600" dirty="0" smtClean="0">
                <a:solidFill>
                  <a:schemeClr val="bg1">
                    <a:lumMod val="50000"/>
                  </a:schemeClr>
                </a:solidFill>
                <a:latin typeface="HGP創英角ｺﾞｼｯｸUB" pitchFamily="50" charset="-128"/>
                <a:ea typeface="HGP創英角ｺﾞｼｯｸUB" pitchFamily="50" charset="-128"/>
                <a:cs typeface="+mj-cs"/>
              </a:rPr>
              <a:t>何</a:t>
            </a:r>
            <a:r>
              <a:rPr lang="ja-JP" altLang="en-US" sz="1600" dirty="0">
                <a:solidFill>
                  <a:schemeClr val="bg1">
                    <a:lumMod val="50000"/>
                  </a:schemeClr>
                </a:solidFill>
                <a:latin typeface="HGP創英角ｺﾞｼｯｸUB" pitchFamily="50" charset="-128"/>
                <a:ea typeface="HGP創英角ｺﾞｼｯｸUB" pitchFamily="50" charset="-128"/>
                <a:cs typeface="+mj-cs"/>
              </a:rPr>
              <a:t>だろう</a:t>
            </a:r>
            <a:r>
              <a:rPr lang="ja-JP" altLang="en-US" sz="1600" dirty="0" smtClean="0">
                <a:solidFill>
                  <a:schemeClr val="bg1">
                    <a:lumMod val="50000"/>
                  </a:schemeClr>
                </a:solidFill>
                <a:latin typeface="HGP創英角ｺﾞｼｯｸUB" pitchFamily="50" charset="-128"/>
                <a:ea typeface="HGP創英角ｺﾞｼｯｸUB" pitchFamily="50" charset="-128"/>
                <a:cs typeface="+mj-cs"/>
              </a:rPr>
              <a:t>？</a:t>
            </a:r>
            <a:endParaRPr kumimoji="1" lang="ja-JP" altLang="en-US" sz="1600" b="0" i="0" u="none" strike="noStrike" kern="1200" cap="none" spc="0" normalizeH="0" baseline="0" noProof="0" dirty="0">
              <a:ln>
                <a:noFill/>
              </a:ln>
              <a:solidFill>
                <a:schemeClr val="bg1">
                  <a:lumMod val="50000"/>
                </a:schemeClr>
              </a:solidFill>
              <a:effectLst/>
              <a:uLnTx/>
              <a:uFillTx/>
              <a:latin typeface="HGP創英角ｺﾞｼｯｸUB" pitchFamily="50" charset="-128"/>
              <a:ea typeface="HGP創英角ｺﾞｼｯｸUB" pitchFamily="50" charset="-128"/>
              <a:cs typeface="+mj-cs"/>
            </a:endParaRPr>
          </a:p>
        </p:txBody>
      </p:sp>
    </p:spTree>
    <p:custDataLst>
      <p:tags r:id="rId1"/>
    </p:custDataLst>
    <p:extLst>
      <p:ext uri="{BB962C8B-B14F-4D97-AF65-F5344CB8AC3E}">
        <p14:creationId xmlns:p14="http://schemas.microsoft.com/office/powerpoint/2010/main" val="2898878784"/>
      </p:ext>
    </p:extLst>
  </p:cSld>
  <p:clrMapOvr>
    <a:masterClrMapping/>
  </p:clrMapOvr>
  <mc:AlternateContent xmlns:mc="http://schemas.openxmlformats.org/markup-compatibility/2006" xmlns:p14="http://schemas.microsoft.com/office/powerpoint/2010/main">
    <mc:Choice Requires="p14">
      <p:transition spd="slow" p14:dur="2000" advTm="22856"/>
    </mc:Choice>
    <mc:Fallback xmlns="">
      <p:transition spd="slow" advTm="2285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500" fill="hold"/>
                                        <p:tgtEl>
                                          <p:spTgt spid="2"/>
                                        </p:tgtEl>
                                        <p:attrNameLst>
                                          <p:attrName>ppt_w</p:attrName>
                                        </p:attrNameLst>
                                      </p:cBhvr>
                                      <p:tavLst>
                                        <p:tav tm="0">
                                          <p:val>
                                            <p:fltVal val="0"/>
                                          </p:val>
                                        </p:tav>
                                        <p:tav tm="100000">
                                          <p:val>
                                            <p:strVal val="#ppt_w"/>
                                          </p:val>
                                        </p:tav>
                                      </p:tavLst>
                                    </p:anim>
                                    <p:anim calcmode="lin" valueType="num">
                                      <p:cBhvr>
                                        <p:cTn id="18" dur="1500" fill="hold"/>
                                        <p:tgtEl>
                                          <p:spTgt spid="2"/>
                                        </p:tgtEl>
                                        <p:attrNameLst>
                                          <p:attrName>ppt_h</p:attrName>
                                        </p:attrNameLst>
                                      </p:cBhvr>
                                      <p:tavLst>
                                        <p:tav tm="0">
                                          <p:val>
                                            <p:fltVal val="0"/>
                                          </p:val>
                                        </p:tav>
                                        <p:tav tm="100000">
                                          <p:val>
                                            <p:strVal val="#ppt_h"/>
                                          </p:val>
                                        </p:tav>
                                      </p:tavLst>
                                    </p:anim>
                                    <p:animEffect transition="in" filter="fade">
                                      <p:cBhvr>
                                        <p:cTn id="19" dur="1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arn(outVertical)">
                                      <p:cBhvr>
                                        <p:cTn id="24" dur="1000"/>
                                        <p:tgtEl>
                                          <p:spTgt spid="24"/>
                                        </p:tgtEl>
                                      </p:cBhvr>
                                    </p:animEffect>
                                  </p:childTnLst>
                                </p:cTn>
                              </p:par>
                              <p:par>
                                <p:cTn id="25" presetID="16" presetClass="entr" presetSubtype="37"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outVertical)">
                                      <p:cBhvr>
                                        <p:cTn id="27" dur="1000"/>
                                        <p:tgtEl>
                                          <p:spTgt spid="17"/>
                                        </p:tgtEl>
                                      </p:cBhvr>
                                    </p:animEffect>
                                  </p:childTnLst>
                                </p:cTn>
                              </p:par>
                              <p:par>
                                <p:cTn id="28" presetID="16" presetClass="entr" presetSubtype="37"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barn(outVertical)">
                                      <p:cBhvr>
                                        <p:cTn id="30" dur="1000"/>
                                        <p:tgtEl>
                                          <p:spTgt spid="30"/>
                                        </p:tgtEl>
                                      </p:cBhvr>
                                    </p:animEffect>
                                  </p:childTnLst>
                                </p:cTn>
                              </p:par>
                              <p:par>
                                <p:cTn id="31" presetID="16" presetClass="entr" presetSubtype="37"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outVertical)">
                                      <p:cBhvr>
                                        <p:cTn id="33" dur="10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repeatCount="2000" fill="hold" grpId="3"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heel(1)">
                                      <p:cBhvr>
                                        <p:cTn id="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3" animBg="1"/>
      <p:bldP spid="20" grpId="0" animBg="1"/>
      <p:bldP spid="2"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p:cNvPicPr>
            <a:picLocks noChangeAspect="1"/>
          </p:cNvPicPr>
          <p:nvPr/>
        </p:nvPicPr>
        <p:blipFill rotWithShape="1">
          <a:blip r:embed="rId4" cstate="print">
            <a:extLst>
              <a:ext uri="{28A0092B-C50C-407E-A947-70E740481C1C}">
                <a14:useLocalDpi xmlns:a14="http://schemas.microsoft.com/office/drawing/2010/main" val="0"/>
              </a:ext>
            </a:extLst>
          </a:blip>
          <a:srcRect l="5830" t="3876" r="7754" b="11841"/>
          <a:stretch/>
        </p:blipFill>
        <p:spPr>
          <a:xfrm>
            <a:off x="0" y="0"/>
            <a:ext cx="9906000" cy="6858000"/>
          </a:xfrm>
          <a:prstGeom prst="rect">
            <a:avLst/>
          </a:prstGeom>
        </p:spPr>
      </p:pic>
      <p:sp>
        <p:nvSpPr>
          <p:cNvPr id="8" name="正方形/長方形 7"/>
          <p:cNvSpPr/>
          <p:nvPr/>
        </p:nvSpPr>
        <p:spPr>
          <a:xfrm>
            <a:off x="-2773" y="0"/>
            <a:ext cx="9906000" cy="6858000"/>
          </a:xfrm>
          <a:prstGeom prst="rect">
            <a:avLst/>
          </a:prstGeom>
          <a:gradFill flip="none" rotWithShape="1">
            <a:gsLst>
              <a:gs pos="47000">
                <a:schemeClr val="accent1">
                  <a:shade val="30000"/>
                  <a:satMod val="115000"/>
                  <a:alpha val="40000"/>
                  <a:lumMod val="30000"/>
                  <a:lumOff val="70000"/>
                </a:schemeClr>
              </a:gs>
              <a:gs pos="11000">
                <a:schemeClr val="accent1">
                  <a:shade val="67500"/>
                  <a:satMod val="115000"/>
                  <a:lumMod val="78000"/>
                  <a:lumOff val="22000"/>
                  <a:alpha val="40000"/>
                </a:schemeClr>
              </a:gs>
              <a:gs pos="0">
                <a:schemeClr val="accent1">
                  <a:shade val="100000"/>
                  <a:satMod val="115000"/>
                </a:scheme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円/楕円 3"/>
          <p:cNvSpPr/>
          <p:nvPr/>
        </p:nvSpPr>
        <p:spPr>
          <a:xfrm>
            <a:off x="371475" y="2348850"/>
            <a:ext cx="9163050" cy="1224170"/>
          </a:xfrm>
          <a:prstGeom prst="ellipse">
            <a:avLst/>
          </a:prstGeom>
          <a:gradFill flip="none" rotWithShape="1">
            <a:gsLst>
              <a:gs pos="94000">
                <a:srgbClr val="33CCFF">
                  <a:lumMod val="62000"/>
                  <a:lumOff val="38000"/>
                  <a:alpha val="43000"/>
                </a:srgbClr>
              </a:gs>
              <a:gs pos="0">
                <a:schemeClr val="accent1">
                  <a:lumMod val="20000"/>
                  <a:lumOff val="80000"/>
                </a:schemeClr>
              </a:gs>
            </a:gsLst>
            <a:path path="circle">
              <a:fillToRect l="50000" t="50000" r="50000" b="50000"/>
            </a:path>
            <a:tileRect/>
          </a:gradFill>
          <a:ln>
            <a:noFill/>
          </a:ln>
          <a:effectLst>
            <a:outerShdw blurRad="317500" dist="317500" dir="36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5" name="図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8380" y="1412720"/>
            <a:ext cx="3085433" cy="1881216"/>
          </a:xfrm>
          <a:prstGeom prst="rect">
            <a:avLst/>
          </a:prstGeom>
          <a:effectLst>
            <a:outerShdw blurRad="38100" dist="38100" dir="5400000" algn="tl" rotWithShape="0">
              <a:prstClr val="black">
                <a:alpha val="40000"/>
              </a:prstClr>
            </a:outerShdw>
          </a:effectLst>
        </p:spPr>
      </p:pic>
      <p:pic>
        <p:nvPicPr>
          <p:cNvPr id="6" name="図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48930" y="1988800"/>
            <a:ext cx="2248128" cy="1296180"/>
          </a:xfrm>
          <a:prstGeom prst="rect">
            <a:avLst/>
          </a:prstGeom>
          <a:effectLst>
            <a:outerShdw blurRad="38100" dist="38100" dir="5400000" algn="tl" rotWithShape="0">
              <a:prstClr val="black">
                <a:alpha val="40000"/>
              </a:prstClr>
            </a:outerShdw>
          </a:effectLst>
        </p:spPr>
      </p:pic>
      <p:pic>
        <p:nvPicPr>
          <p:cNvPr id="7" name="図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36720" y="2276840"/>
            <a:ext cx="1578211" cy="1070299"/>
          </a:xfrm>
          <a:prstGeom prst="rect">
            <a:avLst/>
          </a:prstGeom>
          <a:effectLst>
            <a:outerShdw blurRad="38100" dist="38100" dir="5400000" algn="tl" rotWithShape="0">
              <a:prstClr val="black">
                <a:alpha val="40000"/>
              </a:prstClr>
            </a:outerShdw>
          </a:effectLst>
        </p:spPr>
      </p:pic>
      <p:pic>
        <p:nvPicPr>
          <p:cNvPr id="9" name="図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77420" y="1916790"/>
            <a:ext cx="1280319" cy="1224195"/>
          </a:xfrm>
          <a:prstGeom prst="rect">
            <a:avLst/>
          </a:prstGeom>
          <a:effectLst>
            <a:outerShdw blurRad="38100" dist="38100" dir="5400000" algn="tl" rotWithShape="0">
              <a:prstClr val="black">
                <a:alpha val="40000"/>
              </a:prstClr>
            </a:outerShdw>
          </a:effectLst>
        </p:spPr>
      </p:pic>
      <p:pic>
        <p:nvPicPr>
          <p:cNvPr id="15" name="図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81240" y="2060810"/>
            <a:ext cx="1375093" cy="1127760"/>
          </a:xfrm>
          <a:prstGeom prst="rect">
            <a:avLst/>
          </a:prstGeom>
          <a:effectLst>
            <a:outerShdw blurRad="38100" dist="38100" dir="5400000" algn="tl" rotWithShape="0">
              <a:prstClr val="black">
                <a:alpha val="40000"/>
              </a:prstClr>
            </a:outerShdw>
          </a:effectLst>
        </p:spPr>
      </p:pic>
      <p:sp>
        <p:nvSpPr>
          <p:cNvPr id="2" name="タイトル 1"/>
          <p:cNvSpPr>
            <a:spLocks noGrp="1"/>
          </p:cNvSpPr>
          <p:nvPr>
            <p:ph type="title"/>
          </p:nvPr>
        </p:nvSpPr>
        <p:spPr>
          <a:xfrm>
            <a:off x="495300" y="620610"/>
            <a:ext cx="8915400" cy="972000"/>
          </a:xfrm>
          <a:effectLst>
            <a:outerShdw blurRad="101600" dist="101600" dir="2700000" algn="tl" rotWithShape="0">
              <a:prstClr val="black">
                <a:alpha val="55000"/>
              </a:prstClr>
            </a:outerShdw>
          </a:effectLst>
        </p:spPr>
        <p:txBody>
          <a:bodyPr>
            <a:normAutofit/>
          </a:bodyPr>
          <a:lstStyle/>
          <a:p>
            <a:r>
              <a:rPr lang="en-US" altLang="ja-JP" sz="5400" spc="600" dirty="0" smtClean="0">
                <a:solidFill>
                  <a:schemeClr val="bg1"/>
                </a:solidFill>
                <a:latin typeface="HGP創英角ｺﾞｼｯｸUB" pitchFamily="50" charset="-128"/>
                <a:ea typeface="HGP創英角ｺﾞｼｯｸUB" pitchFamily="50" charset="-128"/>
              </a:rPr>
              <a:t>IT</a:t>
            </a:r>
            <a:r>
              <a:rPr lang="ja-JP" altLang="en-US" sz="5400" dirty="0" smtClean="0">
                <a:solidFill>
                  <a:schemeClr val="bg1"/>
                </a:solidFill>
                <a:latin typeface="HGP創英角ｺﾞｼｯｸUB" pitchFamily="50" charset="-128"/>
                <a:ea typeface="HGP創英角ｺﾞｼｯｸUB" pitchFamily="50" charset="-128"/>
              </a:rPr>
              <a:t>は縁の下の力持ち</a:t>
            </a:r>
            <a:endParaRPr lang="ja-JP" altLang="en-US" sz="5400" dirty="0">
              <a:solidFill>
                <a:schemeClr val="bg1"/>
              </a:solidFill>
              <a:latin typeface="HGP創英角ｺﾞｼｯｸUB" pitchFamily="50" charset="-128"/>
              <a:ea typeface="HGP創英角ｺﾞｼｯｸUB" pitchFamily="50" charset="-128"/>
            </a:endParaRPr>
          </a:p>
        </p:txBody>
      </p:sp>
      <p:sp>
        <p:nvSpPr>
          <p:cNvPr id="19"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1-6</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20" name="タイトル 1"/>
          <p:cNvSpPr txBox="1">
            <a:spLocks/>
          </p:cNvSpPr>
          <p:nvPr/>
        </p:nvSpPr>
        <p:spPr>
          <a:xfrm>
            <a:off x="5817120" y="116540"/>
            <a:ext cx="352830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solidFill>
                <a:latin typeface="+mj-ea"/>
              </a:rPr>
              <a:t>【</a:t>
            </a:r>
            <a:r>
              <a:rPr lang="ja-JP" altLang="en-US" sz="1600" dirty="0">
                <a:solidFill>
                  <a:schemeClr val="bg1"/>
                </a:solidFill>
                <a:latin typeface="+mj-ea"/>
              </a:rPr>
              <a:t>第１章</a:t>
            </a:r>
            <a:r>
              <a:rPr lang="en-US" altLang="ja-JP" sz="1600" dirty="0">
                <a:solidFill>
                  <a:schemeClr val="bg1"/>
                </a:solidFill>
                <a:latin typeface="+mj-ea"/>
              </a:rPr>
              <a:t>】 </a:t>
            </a:r>
            <a:r>
              <a:rPr lang="en-US" altLang="ja-JP" sz="1600" dirty="0">
                <a:solidFill>
                  <a:schemeClr val="bg1"/>
                </a:solidFill>
                <a:latin typeface="HGP創英角ｺﾞｼｯｸUB" pitchFamily="50" charset="-128"/>
                <a:ea typeface="HGP創英角ｺﾞｼｯｸUB" pitchFamily="50" charset="-128"/>
              </a:rPr>
              <a:t>IT</a:t>
            </a:r>
            <a:r>
              <a:rPr lang="ja-JP" altLang="en-US" sz="1600" dirty="0" err="1">
                <a:solidFill>
                  <a:schemeClr val="bg1"/>
                </a:solidFill>
                <a:latin typeface="HGP創英角ｺﾞｼｯｸUB" pitchFamily="50" charset="-128"/>
                <a:ea typeface="HGP創英角ｺﾞｼｯｸUB" pitchFamily="50" charset="-128"/>
              </a:rPr>
              <a:t>って</a:t>
            </a:r>
            <a:r>
              <a:rPr lang="ja-JP" altLang="en-US" sz="1600" dirty="0">
                <a:solidFill>
                  <a:schemeClr val="bg1"/>
                </a:solidFill>
                <a:latin typeface="HGP創英角ｺﾞｼｯｸUB" pitchFamily="50" charset="-128"/>
                <a:ea typeface="HGP創英角ｺﾞｼｯｸUB" pitchFamily="50" charset="-128"/>
              </a:rPr>
              <a:t>何だろう？</a:t>
            </a:r>
          </a:p>
        </p:txBody>
      </p:sp>
      <p:sp>
        <p:nvSpPr>
          <p:cNvPr id="11" name="テキスト ボックス 10"/>
          <p:cNvSpPr txBox="1"/>
          <p:nvPr/>
        </p:nvSpPr>
        <p:spPr>
          <a:xfrm>
            <a:off x="2864710" y="3678376"/>
            <a:ext cx="1260281" cy="3170099"/>
          </a:xfrm>
          <a:prstGeom prst="rect">
            <a:avLst/>
          </a:prstGeom>
          <a:noFill/>
          <a:effectLst>
            <a:outerShdw blurRad="101600" dist="101600" dir="3600000" algn="tl" rotWithShape="0">
              <a:prstClr val="black">
                <a:alpha val="50000"/>
              </a:prstClr>
            </a:outerShdw>
          </a:effectLst>
        </p:spPr>
        <p:txBody>
          <a:bodyPr wrap="none" rtlCol="0">
            <a:spAutoFit/>
          </a:bodyPr>
          <a:lstStyle/>
          <a:p>
            <a:r>
              <a:rPr kumimoji="1" lang="en-US" altLang="ja-JP" sz="20000" b="1" spc="600" dirty="0" smtClean="0">
                <a:ln w="38100">
                  <a:solidFill>
                    <a:srgbClr val="0070C0"/>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Black" pitchFamily="34" charset="0"/>
              </a:rPr>
              <a:t>I</a:t>
            </a:r>
            <a:endParaRPr kumimoji="1" lang="ja-JP" altLang="en-US" sz="20000" b="1" dirty="0">
              <a:ln w="38100">
                <a:solidFill>
                  <a:srgbClr val="0070C0"/>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Black" pitchFamily="34" charset="0"/>
            </a:endParaRPr>
          </a:p>
        </p:txBody>
      </p:sp>
      <p:pic>
        <p:nvPicPr>
          <p:cNvPr id="17" name="図 16"/>
          <p:cNvPicPr>
            <a:picLocks noChangeAspect="1"/>
          </p:cNvPicPr>
          <p:nvPr/>
        </p:nvPicPr>
        <p:blipFill rotWithShape="1">
          <a:blip r:embed="rId10" cstate="print">
            <a:extLst>
              <a:ext uri="{28A0092B-C50C-407E-A947-70E740481C1C}">
                <a14:useLocalDpi xmlns:a14="http://schemas.microsoft.com/office/drawing/2010/main" val="0"/>
              </a:ext>
            </a:extLst>
          </a:blip>
          <a:srcRect l="54230" t="815" r="25122" b="2227"/>
          <a:stretch/>
        </p:blipFill>
        <p:spPr>
          <a:xfrm>
            <a:off x="1942344" y="3717040"/>
            <a:ext cx="922366" cy="3140960"/>
          </a:xfrm>
          <a:prstGeom prst="rect">
            <a:avLst/>
          </a:prstGeom>
          <a:effectLst>
            <a:outerShdw blurRad="76200" dist="76200" dir="3600000" algn="tl" rotWithShape="0">
              <a:prstClr val="black">
                <a:alpha val="40000"/>
              </a:prstClr>
            </a:outerShdw>
          </a:effectLst>
        </p:spPr>
      </p:pic>
      <p:pic>
        <p:nvPicPr>
          <p:cNvPr id="21" name="図 20"/>
          <p:cNvPicPr>
            <a:picLocks noChangeAspect="1"/>
          </p:cNvPicPr>
          <p:nvPr/>
        </p:nvPicPr>
        <p:blipFill rotWithShape="1">
          <a:blip r:embed="rId11" cstate="print">
            <a:extLst>
              <a:ext uri="{28A0092B-C50C-407E-A947-70E740481C1C}">
                <a14:useLocalDpi xmlns:a14="http://schemas.microsoft.com/office/drawing/2010/main" val="0"/>
              </a:ext>
            </a:extLst>
          </a:blip>
          <a:srcRect l="46573" t="5633" r="1561" b="1273"/>
          <a:stretch/>
        </p:blipFill>
        <p:spPr>
          <a:xfrm>
            <a:off x="7977420" y="3493360"/>
            <a:ext cx="1804223" cy="3384470"/>
          </a:xfrm>
          <a:prstGeom prst="rect">
            <a:avLst/>
          </a:prstGeom>
          <a:effectLst>
            <a:outerShdw blurRad="76200" dist="76200" dir="3600000" algn="tl" rotWithShape="0">
              <a:prstClr val="black">
                <a:alpha val="40000"/>
              </a:prstClr>
            </a:outerShdw>
          </a:effectLst>
        </p:spPr>
      </p:pic>
      <p:pic>
        <p:nvPicPr>
          <p:cNvPr id="22" name="図 21"/>
          <p:cNvPicPr>
            <a:picLocks noChangeAspect="1"/>
          </p:cNvPicPr>
          <p:nvPr/>
        </p:nvPicPr>
        <p:blipFill rotWithShape="1">
          <a:blip r:embed="rId11" cstate="print">
            <a:extLst>
              <a:ext uri="{28A0092B-C50C-407E-A947-70E740481C1C}">
                <a14:useLocalDpi xmlns:a14="http://schemas.microsoft.com/office/drawing/2010/main" val="0"/>
              </a:ext>
            </a:extLst>
          </a:blip>
          <a:srcRect l="-1892" t="5633" r="51946" b="1273"/>
          <a:stretch/>
        </p:blipFill>
        <p:spPr>
          <a:xfrm>
            <a:off x="128330" y="3473530"/>
            <a:ext cx="1737425" cy="3384470"/>
          </a:xfrm>
          <a:prstGeom prst="rect">
            <a:avLst/>
          </a:prstGeom>
          <a:effectLst>
            <a:outerShdw blurRad="76200" dist="76200" dir="3600000" algn="tl" rotWithShape="0">
              <a:prstClr val="black">
                <a:alpha val="40000"/>
              </a:prstClr>
            </a:outerShdw>
          </a:effectLst>
        </p:spPr>
      </p:pic>
      <p:pic>
        <p:nvPicPr>
          <p:cNvPr id="3" name="図 2"/>
          <p:cNvPicPr>
            <a:picLocks noChangeAspect="1"/>
          </p:cNvPicPr>
          <p:nvPr/>
        </p:nvPicPr>
        <p:blipFill rotWithShape="1">
          <a:blip r:embed="rId12" cstate="print">
            <a:extLst>
              <a:ext uri="{28A0092B-C50C-407E-A947-70E740481C1C}">
                <a14:useLocalDpi xmlns:a14="http://schemas.microsoft.com/office/drawing/2010/main" val="0"/>
              </a:ext>
            </a:extLst>
          </a:blip>
          <a:srcRect l="11138" t="3382" r="4300"/>
          <a:stretch/>
        </p:blipFill>
        <p:spPr>
          <a:xfrm>
            <a:off x="4088880" y="3730709"/>
            <a:ext cx="1872260" cy="3127291"/>
          </a:xfrm>
          <a:prstGeom prst="rect">
            <a:avLst/>
          </a:prstGeom>
          <a:effectLst>
            <a:outerShdw blurRad="76200" dist="76200" dir="3600000" algn="tl" rotWithShape="0">
              <a:prstClr val="black">
                <a:alpha val="40000"/>
              </a:prstClr>
            </a:outerShdw>
          </a:effectLst>
        </p:spPr>
      </p:pic>
      <p:sp>
        <p:nvSpPr>
          <p:cNvPr id="23" name="テキスト ボックス 22"/>
          <p:cNvSpPr txBox="1"/>
          <p:nvPr/>
        </p:nvSpPr>
        <p:spPr>
          <a:xfrm>
            <a:off x="5817120" y="3687901"/>
            <a:ext cx="2036135" cy="3170099"/>
          </a:xfrm>
          <a:prstGeom prst="rect">
            <a:avLst/>
          </a:prstGeom>
          <a:noFill/>
          <a:effectLst>
            <a:outerShdw blurRad="101600" dist="101600" dir="3600000" algn="tl" rotWithShape="0">
              <a:prstClr val="black">
                <a:alpha val="50000"/>
              </a:prstClr>
            </a:outerShdw>
          </a:effectLst>
        </p:spPr>
        <p:txBody>
          <a:bodyPr wrap="none" rtlCol="0">
            <a:spAutoFit/>
          </a:bodyPr>
          <a:lstStyle/>
          <a:p>
            <a:r>
              <a:rPr kumimoji="1" lang="en-US" altLang="ja-JP" sz="20000" b="1" dirty="0" smtClean="0">
                <a:ln w="38100">
                  <a:solidFill>
                    <a:srgbClr val="0070C0"/>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Black" pitchFamily="34" charset="0"/>
              </a:rPr>
              <a:t>T</a:t>
            </a:r>
            <a:endParaRPr kumimoji="1" lang="ja-JP" altLang="en-US" sz="20000" b="1" dirty="0">
              <a:ln w="38100">
                <a:solidFill>
                  <a:srgbClr val="0070C0"/>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Black"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27866"/>
    </mc:Choice>
    <mc:Fallback xmlns="">
      <p:transition spd="slow" advTm="2786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outVertical)">
                                      <p:cBhvr>
                                        <p:cTn id="31" dur="75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37"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Vertical)">
                                      <p:cBhvr>
                                        <p:cTn id="36" dur="75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37"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barn(outVertical)">
                                      <p:cBhvr>
                                        <p:cTn id="41" dur="75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37" fill="hold"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arn(outVertical)">
                                      <p:cBhvr>
                                        <p:cTn id="46" dur="75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37"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barn(outVertical)">
                                      <p:cBhvr>
                                        <p:cTn id="51" dur="75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750" fill="hold"/>
                                        <p:tgtEl>
                                          <p:spTgt spid="11"/>
                                        </p:tgtEl>
                                        <p:attrNameLst>
                                          <p:attrName>ppt_w</p:attrName>
                                        </p:attrNameLst>
                                      </p:cBhvr>
                                      <p:tavLst>
                                        <p:tav tm="0">
                                          <p:val>
                                            <p:fltVal val="0"/>
                                          </p:val>
                                        </p:tav>
                                        <p:tav tm="100000">
                                          <p:val>
                                            <p:strVal val="#ppt_w"/>
                                          </p:val>
                                        </p:tav>
                                      </p:tavLst>
                                    </p:anim>
                                    <p:anim calcmode="lin" valueType="num">
                                      <p:cBhvr>
                                        <p:cTn id="57" dur="750" fill="hold"/>
                                        <p:tgtEl>
                                          <p:spTgt spid="11"/>
                                        </p:tgtEl>
                                        <p:attrNameLst>
                                          <p:attrName>ppt_h</p:attrName>
                                        </p:attrNameLst>
                                      </p:cBhvr>
                                      <p:tavLst>
                                        <p:tav tm="0">
                                          <p:val>
                                            <p:fltVal val="0"/>
                                          </p:val>
                                        </p:tav>
                                        <p:tav tm="100000">
                                          <p:val>
                                            <p:strVal val="#ppt_h"/>
                                          </p:val>
                                        </p:tav>
                                      </p:tavLst>
                                    </p:anim>
                                    <p:animEffect transition="in" filter="fade">
                                      <p:cBhvr>
                                        <p:cTn id="58" dur="75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750" fill="hold"/>
                                        <p:tgtEl>
                                          <p:spTgt spid="23"/>
                                        </p:tgtEl>
                                        <p:attrNameLst>
                                          <p:attrName>ppt_w</p:attrName>
                                        </p:attrNameLst>
                                      </p:cBhvr>
                                      <p:tavLst>
                                        <p:tav tm="0">
                                          <p:val>
                                            <p:fltVal val="0"/>
                                          </p:val>
                                        </p:tav>
                                        <p:tav tm="100000">
                                          <p:val>
                                            <p:strVal val="#ppt_w"/>
                                          </p:val>
                                        </p:tav>
                                      </p:tavLst>
                                    </p:anim>
                                    <p:anim calcmode="lin" valueType="num">
                                      <p:cBhvr>
                                        <p:cTn id="64" dur="750" fill="hold"/>
                                        <p:tgtEl>
                                          <p:spTgt spid="23"/>
                                        </p:tgtEl>
                                        <p:attrNameLst>
                                          <p:attrName>ppt_h</p:attrName>
                                        </p:attrNameLst>
                                      </p:cBhvr>
                                      <p:tavLst>
                                        <p:tav tm="0">
                                          <p:val>
                                            <p:fltVal val="0"/>
                                          </p:val>
                                        </p:tav>
                                        <p:tav tm="100000">
                                          <p:val>
                                            <p:strVal val="#ppt_h"/>
                                          </p:val>
                                        </p:tav>
                                      </p:tavLst>
                                    </p:anim>
                                    <p:animEffect transition="in" filter="fade">
                                      <p:cBhvr>
                                        <p:cTn id="65" dur="750"/>
                                        <p:tgtEl>
                                          <p:spTgt spid="23"/>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750"/>
                                        <p:tgtEl>
                                          <p:spTgt spid="17"/>
                                        </p:tgtEl>
                                      </p:cBhvr>
                                    </p:animEffec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nodeType="click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randombar(horizontal)">
                                      <p:cBhvr>
                                        <p:cTn id="75" dur="750"/>
                                        <p:tgtEl>
                                          <p:spTgt spid="21"/>
                                        </p:tgtEl>
                                      </p:cBhvr>
                                    </p:animEffect>
                                  </p:childTnLst>
                                </p:cTn>
                              </p:par>
                            </p:childTnLst>
                          </p:cTn>
                        </p:par>
                      </p:childTnLst>
                    </p:cTn>
                  </p:par>
                  <p:par>
                    <p:cTn id="76" fill="hold">
                      <p:stCondLst>
                        <p:cond delay="indefinite"/>
                      </p:stCondLst>
                      <p:childTnLst>
                        <p:par>
                          <p:cTn id="77" fill="hold">
                            <p:stCondLst>
                              <p:cond delay="0"/>
                            </p:stCondLst>
                            <p:childTnLst>
                              <p:par>
                                <p:cTn id="78" presetID="14" presetClass="entr" presetSubtype="10" fill="hold" nodeType="click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randombar(horizontal)">
                                      <p:cBhvr>
                                        <p:cTn id="80" dur="750"/>
                                        <p:tgtEl>
                                          <p:spTgt spid="22"/>
                                        </p:tgtEl>
                                      </p:cBhvr>
                                    </p:animEffect>
                                  </p:childTnLst>
                                </p:cTn>
                              </p:par>
                            </p:childTnLst>
                          </p:cTn>
                        </p:par>
                      </p:childTnLst>
                    </p:cTn>
                  </p:par>
                  <p:par>
                    <p:cTn id="81" fill="hold">
                      <p:stCondLst>
                        <p:cond delay="indefinite"/>
                      </p:stCondLst>
                      <p:childTnLst>
                        <p:par>
                          <p:cTn id="82" fill="hold">
                            <p:stCondLst>
                              <p:cond delay="0"/>
                            </p:stCondLst>
                            <p:childTnLst>
                              <p:par>
                                <p:cTn id="83" presetID="14" presetClass="entr" presetSubtype="10" fill="hold" nodeType="clickEffect">
                                  <p:stCondLst>
                                    <p:cond delay="0"/>
                                  </p:stCondLst>
                                  <p:childTnLst>
                                    <p:set>
                                      <p:cBhvr>
                                        <p:cTn id="84" dur="1" fill="hold">
                                          <p:stCondLst>
                                            <p:cond delay="0"/>
                                          </p:stCondLst>
                                        </p:cTn>
                                        <p:tgtEl>
                                          <p:spTgt spid="3"/>
                                        </p:tgtEl>
                                        <p:attrNameLst>
                                          <p:attrName>style.visibility</p:attrName>
                                        </p:attrNameLst>
                                      </p:cBhvr>
                                      <p:to>
                                        <p:strVal val="visible"/>
                                      </p:to>
                                    </p:set>
                                    <p:animEffect transition="in" filter="randombar(horizontal)">
                                      <p:cBhvr>
                                        <p:cTn id="85"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19" grpId="0" animBg="1"/>
      <p:bldP spid="20" grpId="0"/>
      <p:bldP spid="11"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p:cNvPicPr>
            <a:picLocks noChangeAspect="1"/>
          </p:cNvPicPr>
          <p:nvPr/>
        </p:nvPicPr>
        <p:blipFill rotWithShape="1">
          <a:blip r:embed="rId4">
            <a:extLst>
              <a:ext uri="{28A0092B-C50C-407E-A947-70E740481C1C}">
                <a14:useLocalDpi xmlns:a14="http://schemas.microsoft.com/office/drawing/2010/main" val="0"/>
              </a:ext>
            </a:extLst>
          </a:blip>
          <a:srcRect l="1827" t="33034" r="22899" b="1825"/>
          <a:stretch/>
        </p:blipFill>
        <p:spPr>
          <a:xfrm>
            <a:off x="0" y="1"/>
            <a:ext cx="9906000" cy="6857999"/>
          </a:xfrm>
          <a:prstGeom prst="rect">
            <a:avLst/>
          </a:prstGeom>
        </p:spPr>
      </p:pic>
      <p:sp>
        <p:nvSpPr>
          <p:cNvPr id="16" name="正方形/長方形 15"/>
          <p:cNvSpPr/>
          <p:nvPr/>
        </p:nvSpPr>
        <p:spPr>
          <a:xfrm>
            <a:off x="0" y="0"/>
            <a:ext cx="9906000" cy="6858000"/>
          </a:xfrm>
          <a:prstGeom prst="rect">
            <a:avLst/>
          </a:prstGeom>
          <a:gradFill flip="none" rotWithShape="1">
            <a:gsLst>
              <a:gs pos="14000">
                <a:schemeClr val="bg1">
                  <a:lumMod val="79000"/>
                  <a:lumOff val="21000"/>
                  <a:alpha val="3000"/>
                </a:schemeClr>
              </a:gs>
              <a:gs pos="10000">
                <a:srgbClr val="CCFF66">
                  <a:alpha val="56000"/>
                </a:srgbClr>
              </a:gs>
              <a:gs pos="2000">
                <a:srgbClr val="CCFF66"/>
              </a:gs>
              <a:gs pos="5000">
                <a:srgbClr val="92D050"/>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p:cNvPicPr>
            <a:picLocks noChangeAspect="1"/>
          </p:cNvPicPr>
          <p:nvPr/>
        </p:nvPicPr>
        <p:blipFill rotWithShape="1">
          <a:blip r:embed="rId5" cstate="print">
            <a:extLst>
              <a:ext uri="{28A0092B-C50C-407E-A947-70E740481C1C}">
                <a14:useLocalDpi xmlns:a14="http://schemas.microsoft.com/office/drawing/2010/main" val="0"/>
              </a:ext>
            </a:extLst>
          </a:blip>
          <a:srcRect t="20350" b="10928"/>
          <a:stretch/>
        </p:blipFill>
        <p:spPr>
          <a:xfrm rot="569324">
            <a:off x="7383829" y="379542"/>
            <a:ext cx="2388438" cy="859402"/>
          </a:xfrm>
          <a:prstGeom prst="rect">
            <a:avLst/>
          </a:prstGeom>
          <a:effectLst>
            <a:glow rad="152400">
              <a:schemeClr val="accent1">
                <a:satMod val="175000"/>
                <a:alpha val="30000"/>
              </a:schemeClr>
            </a:glow>
          </a:effectLst>
        </p:spPr>
      </p:pic>
      <p:pic>
        <p:nvPicPr>
          <p:cNvPr id="12" name="図 11"/>
          <p:cNvPicPr>
            <a:picLocks noChangeAspect="1"/>
          </p:cNvPicPr>
          <p:nvPr/>
        </p:nvPicPr>
        <p:blipFill rotWithShape="1">
          <a:blip r:embed="rId6" cstate="print">
            <a:extLst>
              <a:ext uri="{28A0092B-C50C-407E-A947-70E740481C1C}">
                <a14:useLocalDpi xmlns:a14="http://schemas.microsoft.com/office/drawing/2010/main" val="0"/>
              </a:ext>
            </a:extLst>
          </a:blip>
          <a:srcRect t="9897" b="12742"/>
          <a:stretch/>
        </p:blipFill>
        <p:spPr>
          <a:xfrm>
            <a:off x="-7043" y="4581160"/>
            <a:ext cx="4827078" cy="2276840"/>
          </a:xfrm>
          <a:prstGeom prst="rect">
            <a:avLst/>
          </a:prstGeom>
          <a:effectLst>
            <a:outerShdw blurRad="127000" dist="127000" dir="2700000" algn="tl" rotWithShape="0">
              <a:schemeClr val="bg2">
                <a:lumMod val="25000"/>
                <a:alpha val="60000"/>
              </a:schemeClr>
            </a:outerShdw>
          </a:effectLst>
        </p:spPr>
      </p:pic>
      <p:sp>
        <p:nvSpPr>
          <p:cNvPr id="14"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2-1</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15" name="タイトル 1"/>
          <p:cNvSpPr>
            <a:spLocks noGrp="1"/>
          </p:cNvSpPr>
          <p:nvPr>
            <p:ph type="title"/>
          </p:nvPr>
        </p:nvSpPr>
        <p:spPr>
          <a:xfrm>
            <a:off x="1856570" y="3429180"/>
            <a:ext cx="6192860" cy="1296000"/>
          </a:xfrm>
          <a:ln>
            <a:noFill/>
          </a:ln>
          <a:effectLst>
            <a:glow rad="774700">
              <a:schemeClr val="accent1">
                <a:satMod val="175000"/>
                <a:alpha val="75000"/>
              </a:schemeClr>
            </a:glow>
            <a:outerShdw blurRad="127000" dist="127000" dir="2700000" algn="tl" rotWithShape="0">
              <a:prstClr val="black">
                <a:alpha val="60000"/>
              </a:prstClr>
            </a:outerShdw>
          </a:effectLst>
        </p:spPr>
        <p:txBody>
          <a:bodyPr>
            <a:noAutofit/>
          </a:bodyPr>
          <a:lstStyle/>
          <a:p>
            <a:r>
              <a:rPr kumimoji="1" lang="ja-JP" altLang="en-US" sz="7200" dirty="0" smtClean="0">
                <a:ln w="19050">
                  <a:noFill/>
                </a:ln>
                <a:solidFill>
                  <a:srgbClr val="FF9900"/>
                </a:solidFill>
                <a:latin typeface="HGP創英角ｺﾞｼｯｸUB" pitchFamily="50" charset="-128"/>
                <a:ea typeface="HGP創英角ｺﾞｼｯｸUB" pitchFamily="50" charset="-128"/>
              </a:rPr>
              <a:t>を見つけよう</a:t>
            </a:r>
            <a:endParaRPr kumimoji="1" lang="ja-JP" altLang="en-US" sz="7200" dirty="0">
              <a:ln w="19050">
                <a:noFill/>
              </a:ln>
              <a:solidFill>
                <a:srgbClr val="FF9900"/>
              </a:solidFill>
              <a:latin typeface="HGP創英角ｺﾞｼｯｸUB" pitchFamily="50" charset="-128"/>
              <a:ea typeface="HGP創英角ｺﾞｼｯｸUB" pitchFamily="50" charset="-128"/>
            </a:endParaRPr>
          </a:p>
        </p:txBody>
      </p:sp>
      <p:sp>
        <p:nvSpPr>
          <p:cNvPr id="9" name="タイトル 1"/>
          <p:cNvSpPr txBox="1">
            <a:spLocks/>
          </p:cNvSpPr>
          <p:nvPr/>
        </p:nvSpPr>
        <p:spPr>
          <a:xfrm>
            <a:off x="6393200" y="116540"/>
            <a:ext cx="295222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lumMod val="50000"/>
                  </a:schemeClr>
                </a:solidFill>
                <a:latin typeface="+mj-ea"/>
              </a:rPr>
              <a:t>【</a:t>
            </a:r>
            <a:r>
              <a:rPr lang="ja-JP" altLang="en-US" sz="1600" dirty="0">
                <a:solidFill>
                  <a:schemeClr val="bg1">
                    <a:lumMod val="50000"/>
                  </a:schemeClr>
                </a:solidFill>
                <a:latin typeface="+mj-ea"/>
              </a:rPr>
              <a:t>第２章</a:t>
            </a:r>
            <a:r>
              <a:rPr lang="en-US" altLang="ja-JP" sz="1600" dirty="0" smtClean="0">
                <a:solidFill>
                  <a:schemeClr val="bg1">
                    <a:lumMod val="50000"/>
                  </a:schemeClr>
                </a:solidFill>
                <a:latin typeface="+mj-ea"/>
              </a:rPr>
              <a:t>】</a:t>
            </a:r>
            <a:r>
              <a:rPr lang="ja-JP" altLang="en-US" sz="1600" dirty="0" smtClean="0">
                <a:solidFill>
                  <a:schemeClr val="bg1">
                    <a:lumMod val="50000"/>
                  </a:schemeClr>
                </a:solidFill>
                <a:latin typeface="HGP創英角ｺﾞｼｯｸUB" pitchFamily="50" charset="-128"/>
                <a:ea typeface="HGP創英角ｺﾞｼｯｸUB" pitchFamily="50" charset="-128"/>
              </a:rPr>
              <a:t>身近な</a:t>
            </a:r>
            <a:r>
              <a:rPr lang="en-US" altLang="ja-JP" sz="1600" dirty="0" smtClean="0">
                <a:solidFill>
                  <a:schemeClr val="bg1">
                    <a:lumMod val="50000"/>
                  </a:schemeClr>
                </a:solidFill>
                <a:latin typeface="HGP創英角ｺﾞｼｯｸUB" pitchFamily="50" charset="-128"/>
                <a:ea typeface="HGP創英角ｺﾞｼｯｸUB" pitchFamily="50" charset="-128"/>
              </a:rPr>
              <a:t> </a:t>
            </a:r>
            <a:r>
              <a:rPr lang="en-US" altLang="ja-JP" sz="1600" dirty="0" smtClean="0">
                <a:solidFill>
                  <a:schemeClr val="bg1">
                    <a:lumMod val="50000"/>
                  </a:schemeClr>
                </a:solidFill>
                <a:latin typeface="HGP創英角ｺﾞｼｯｸUB" pitchFamily="50" charset="-128"/>
                <a:ea typeface="HGP創英角ｺﾞｼｯｸUB" pitchFamily="50" charset="-128"/>
                <a:cs typeface="+mj-cs"/>
              </a:rPr>
              <a:t>IT</a:t>
            </a:r>
            <a:r>
              <a:rPr lang="ja-JP" altLang="en-US" sz="1600" dirty="0" smtClean="0">
                <a:solidFill>
                  <a:schemeClr val="bg1">
                    <a:lumMod val="50000"/>
                  </a:schemeClr>
                </a:solidFill>
                <a:latin typeface="HGP創英角ｺﾞｼｯｸUB" pitchFamily="50" charset="-128"/>
                <a:ea typeface="HGP創英角ｺﾞｼｯｸUB" pitchFamily="50" charset="-128"/>
                <a:cs typeface="+mj-cs"/>
              </a:rPr>
              <a:t>を見つけよう</a:t>
            </a:r>
            <a:endParaRPr kumimoji="1" lang="ja-JP" altLang="en-US" sz="1600" b="0" i="0" u="none" strike="noStrike" kern="1200" cap="none" spc="0" normalizeH="0" baseline="0" noProof="0" dirty="0">
              <a:ln>
                <a:noFill/>
              </a:ln>
              <a:solidFill>
                <a:schemeClr val="bg1">
                  <a:lumMod val="50000"/>
                </a:schemeClr>
              </a:solidFill>
              <a:effectLst/>
              <a:uLnTx/>
              <a:uFillTx/>
              <a:latin typeface="HGP創英角ｺﾞｼｯｸUB" pitchFamily="50" charset="-128"/>
              <a:ea typeface="HGP創英角ｺﾞｼｯｸUB" pitchFamily="50" charset="-128"/>
              <a:cs typeface="+mj-cs"/>
            </a:endParaRPr>
          </a:p>
        </p:txBody>
      </p:sp>
      <p:sp>
        <p:nvSpPr>
          <p:cNvPr id="17" name="タイトル 1"/>
          <p:cNvSpPr txBox="1">
            <a:spLocks/>
          </p:cNvSpPr>
          <p:nvPr/>
        </p:nvSpPr>
        <p:spPr>
          <a:xfrm>
            <a:off x="1712550" y="1556740"/>
            <a:ext cx="6480000" cy="2304320"/>
          </a:xfrm>
          <a:prstGeom prst="rect">
            <a:avLst/>
          </a:prstGeom>
          <a:ln>
            <a:noFill/>
          </a:ln>
          <a:effectLst>
            <a:glow rad="774700">
              <a:schemeClr val="accent1">
                <a:satMod val="175000"/>
                <a:alpha val="75000"/>
              </a:schemeClr>
            </a:glow>
            <a:outerShdw blurRad="127000" dist="127000" dir="2700000" algn="tl" rotWithShape="0">
              <a:prstClr val="black">
                <a:alpha val="60000"/>
              </a:prstClr>
            </a:outerShdw>
          </a:effectLst>
        </p:spPr>
        <p:txBody>
          <a:bodyPr vert="horz" lIns="91440" tIns="72000" rIns="91440" bIns="45720" rtlCol="0"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2000" spc="600" dirty="0" smtClean="0">
                <a:ln w="38100">
                  <a:solidFill>
                    <a:schemeClr val="bg1"/>
                  </a:solidFill>
                </a:ln>
                <a:solidFill>
                  <a:srgbClr val="FF9900"/>
                </a:solidFill>
                <a:latin typeface="HGP創英角ｺﾞｼｯｸUB" pitchFamily="50" charset="-128"/>
                <a:ea typeface="HGP創英角ｺﾞｼｯｸUB" pitchFamily="50" charset="-128"/>
              </a:rPr>
              <a:t>身近な</a:t>
            </a:r>
            <a:r>
              <a:rPr lang="en-US" altLang="ja-JP" sz="12000" spc="600" dirty="0" smtClean="0">
                <a:ln w="38100">
                  <a:solidFill>
                    <a:schemeClr val="bg1"/>
                  </a:solidFill>
                </a:ln>
                <a:solidFill>
                  <a:srgbClr val="FF9900"/>
                </a:solidFill>
                <a:latin typeface="HGP創英角ｺﾞｼｯｸUB" pitchFamily="50" charset="-128"/>
                <a:ea typeface="HGP創英角ｺﾞｼｯｸUB" pitchFamily="50" charset="-128"/>
              </a:rPr>
              <a:t>IT</a:t>
            </a:r>
            <a:endParaRPr lang="ja-JP" altLang="en-US" sz="12000" dirty="0">
              <a:ln w="38100">
                <a:solidFill>
                  <a:schemeClr val="bg1"/>
                </a:solidFill>
              </a:ln>
              <a:solidFill>
                <a:srgbClr val="FF9900"/>
              </a:solidFill>
              <a:latin typeface="HGP創英角ｺﾞｼｯｸUB" pitchFamily="50" charset="-128"/>
              <a:ea typeface="HGP創英角ｺﾞｼｯｸUB" pitchFamily="50" charset="-128"/>
            </a:endParaRPr>
          </a:p>
        </p:txBody>
      </p:sp>
      <p:pic>
        <p:nvPicPr>
          <p:cNvPr id="11" name="図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69030" y="5013220"/>
            <a:ext cx="2955968" cy="1704292"/>
          </a:xfrm>
          <a:prstGeom prst="rect">
            <a:avLst/>
          </a:prstGeom>
          <a:effectLst>
            <a:outerShdw blurRad="101600" dist="101600" dir="5400000" algn="tl" rotWithShape="0">
              <a:prstClr val="black">
                <a:alpha val="60000"/>
              </a:prstClr>
            </a:outerShdw>
          </a:effectLst>
        </p:spPr>
      </p:pic>
    </p:spTree>
    <p:custDataLst>
      <p:tags r:id="rId1"/>
    </p:custDataLst>
    <p:extLst>
      <p:ext uri="{BB962C8B-B14F-4D97-AF65-F5344CB8AC3E}">
        <p14:creationId xmlns:p14="http://schemas.microsoft.com/office/powerpoint/2010/main" val="1516397085"/>
      </p:ext>
    </p:extLst>
  </p:cSld>
  <p:clrMapOvr>
    <a:masterClrMapping/>
  </p:clrMapOvr>
  <mc:AlternateContent xmlns:mc="http://schemas.openxmlformats.org/markup-compatibility/2006" xmlns:p14="http://schemas.microsoft.com/office/powerpoint/2010/main">
    <mc:Choice Requires="p14">
      <p:transition spd="slow" p14:dur="2000" advTm="21364"/>
    </mc:Choice>
    <mc:Fallback xmlns="">
      <p:transition spd="slow" advTm="2136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1"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outVertical)">
                                      <p:cBhvr>
                                        <p:cTn id="22" dur="1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outVertical)">
                                      <p:cBhvr>
                                        <p:cTn id="27" dur="1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1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1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6" presetClass="emph" presetSubtype="0" fill="hold" grpId="1" nodeType="clickEffect">
                                  <p:stCondLst>
                                    <p:cond delay="0"/>
                                  </p:stCondLst>
                                  <p:childTnLst>
                                    <p:animEffect transition="out" filter="fade">
                                      <p:cBhvr>
                                        <p:cTn id="46" dur="1000" tmFilter="0, 0; .2, .5; .8, .5; 1, 0"/>
                                        <p:tgtEl>
                                          <p:spTgt spid="17"/>
                                        </p:tgtEl>
                                      </p:cBhvr>
                                    </p:animEffect>
                                    <p:animScale>
                                      <p:cBhvr>
                                        <p:cTn id="47" dur="500" autoRev="1" fill="hold"/>
                                        <p:tgtEl>
                                          <p:spTgt spid="17"/>
                                        </p:tgtEl>
                                      </p:cBhvr>
                                      <p:by x="105000" y="105000"/>
                                    </p:animScale>
                                  </p:childTnLst>
                                </p:cTn>
                              </p:par>
                            </p:childTnLst>
                          </p:cTn>
                        </p:par>
                      </p:childTnLst>
                    </p:cTn>
                  </p:par>
                  <p:par>
                    <p:cTn id="48" fill="hold">
                      <p:stCondLst>
                        <p:cond delay="indefinite"/>
                      </p:stCondLst>
                      <p:childTnLst>
                        <p:par>
                          <p:cTn id="49" fill="hold">
                            <p:stCondLst>
                              <p:cond delay="0"/>
                            </p:stCondLst>
                            <p:childTnLst>
                              <p:par>
                                <p:cTn id="50" presetID="26" presetClass="emph" presetSubtype="0" fill="hold" grpId="1" nodeType="clickEffect">
                                  <p:stCondLst>
                                    <p:cond delay="0"/>
                                  </p:stCondLst>
                                  <p:childTnLst>
                                    <p:animEffect transition="out" filter="fade">
                                      <p:cBhvr>
                                        <p:cTn id="51" dur="1000" tmFilter="0, 0; .2, .5; .8, .5; 1, 0"/>
                                        <p:tgtEl>
                                          <p:spTgt spid="15"/>
                                        </p:tgtEl>
                                      </p:cBhvr>
                                    </p:animEffect>
                                    <p:animScale>
                                      <p:cBhvr>
                                        <p:cTn id="5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5" grpId="1"/>
      <p:bldP spid="9" grpId="0"/>
      <p:bldP spid="9" grpId="1"/>
      <p:bldP spid="17" grpId="0"/>
      <p:bldP spid="1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rotWithShape="1">
          <a:blip r:embed="rId4">
            <a:extLst>
              <a:ext uri="{28A0092B-C50C-407E-A947-70E740481C1C}">
                <a14:useLocalDpi xmlns:a14="http://schemas.microsoft.com/office/drawing/2010/main" val="0"/>
              </a:ext>
            </a:extLst>
          </a:blip>
          <a:srcRect l="1554" t="5497" r="2023" b="5497"/>
          <a:stretch/>
        </p:blipFill>
        <p:spPr>
          <a:xfrm>
            <a:off x="0" y="-1"/>
            <a:ext cx="9906000" cy="6858001"/>
          </a:xfrm>
          <a:prstGeom prst="rect">
            <a:avLst/>
          </a:prstGeom>
        </p:spPr>
      </p:pic>
      <p:grpSp>
        <p:nvGrpSpPr>
          <p:cNvPr id="6" name="グループ化 5"/>
          <p:cNvGrpSpPr/>
          <p:nvPr/>
        </p:nvGrpSpPr>
        <p:grpSpPr>
          <a:xfrm>
            <a:off x="272350" y="1288716"/>
            <a:ext cx="8137004" cy="5297760"/>
            <a:chOff x="416496" y="1288716"/>
            <a:chExt cx="9159304" cy="5297760"/>
          </a:xfrm>
        </p:grpSpPr>
        <p:sp>
          <p:nvSpPr>
            <p:cNvPr id="12" name="ホームベース 11"/>
            <p:cNvSpPr/>
            <p:nvPr/>
          </p:nvSpPr>
          <p:spPr>
            <a:xfrm rot="16200000">
              <a:off x="2333612" y="78656"/>
              <a:ext cx="5288632" cy="7727007"/>
            </a:xfrm>
            <a:prstGeom prst="homePlate">
              <a:avLst>
                <a:gd name="adj" fmla="val 49018"/>
              </a:avLst>
            </a:prstGeom>
            <a:blipFill>
              <a:blip r:embed="rId5"/>
              <a:tile tx="0" ty="0" sx="100000" sy="100000" flip="none" algn="tl"/>
            </a:blipFill>
            <a:ln w="76200">
              <a:solidFill>
                <a:srgbClr val="92D050"/>
              </a:solidFill>
            </a:ln>
            <a:effectLst>
              <a:outerShdw blurRad="127000" dist="1270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22" name="直線コネクタ 21"/>
            <p:cNvCxnSpPr>
              <a:stCxn id="12" idx="3"/>
            </p:cNvCxnSpPr>
            <p:nvPr/>
          </p:nvCxnSpPr>
          <p:spPr>
            <a:xfrm flipH="1">
              <a:off x="416496" y="1297844"/>
              <a:ext cx="4561433" cy="3056384"/>
            </a:xfrm>
            <a:prstGeom prst="line">
              <a:avLst/>
            </a:prstGeom>
            <a:ln w="76200">
              <a:solidFill>
                <a:srgbClr val="92D050"/>
              </a:solidFill>
            </a:ln>
          </p:spPr>
          <p:style>
            <a:lnRef idx="2">
              <a:schemeClr val="accent1"/>
            </a:lnRef>
            <a:fillRef idx="0">
              <a:schemeClr val="accent1"/>
            </a:fillRef>
            <a:effectRef idx="1">
              <a:schemeClr val="accent1"/>
            </a:effectRef>
            <a:fontRef idx="minor">
              <a:schemeClr val="tx1"/>
            </a:fontRef>
          </p:style>
        </p:cxnSp>
        <p:cxnSp>
          <p:nvCxnSpPr>
            <p:cNvPr id="14" name="直線コネクタ 13"/>
            <p:cNvCxnSpPr/>
            <p:nvPr/>
          </p:nvCxnSpPr>
          <p:spPr>
            <a:xfrm>
              <a:off x="4951915" y="1288716"/>
              <a:ext cx="4623885" cy="3072411"/>
            </a:xfrm>
            <a:prstGeom prst="line">
              <a:avLst/>
            </a:prstGeom>
            <a:ln w="76200">
              <a:solidFill>
                <a:srgbClr val="92D050"/>
              </a:solidFill>
            </a:ln>
          </p:spPr>
          <p:style>
            <a:lnRef idx="2">
              <a:schemeClr val="accent1"/>
            </a:lnRef>
            <a:fillRef idx="0">
              <a:schemeClr val="accent1"/>
            </a:fillRef>
            <a:effectRef idx="1">
              <a:schemeClr val="accent1"/>
            </a:effectRef>
            <a:fontRef idx="minor">
              <a:schemeClr val="tx1"/>
            </a:fontRef>
          </p:style>
        </p:cxnSp>
      </p:grpSp>
      <p:pic>
        <p:nvPicPr>
          <p:cNvPr id="25" name="図 24"/>
          <p:cNvPicPr>
            <a:picLocks noChangeAspect="1"/>
          </p:cNvPicPr>
          <p:nvPr/>
        </p:nvPicPr>
        <p:blipFill rotWithShape="1">
          <a:blip r:embed="rId6" cstate="print">
            <a:extLst>
              <a:ext uri="{28A0092B-C50C-407E-A947-70E740481C1C}">
                <a14:useLocalDpi xmlns:a14="http://schemas.microsoft.com/office/drawing/2010/main" val="0"/>
              </a:ext>
            </a:extLst>
          </a:blip>
          <a:srcRect t="16250" r="6183" b="7693"/>
          <a:stretch/>
        </p:blipFill>
        <p:spPr>
          <a:xfrm>
            <a:off x="3224760" y="2204830"/>
            <a:ext cx="2149335" cy="804290"/>
          </a:xfrm>
          <a:prstGeom prst="rect">
            <a:avLst/>
          </a:prstGeom>
          <a:effectLst>
            <a:glow rad="139700">
              <a:schemeClr val="accent6">
                <a:satMod val="175000"/>
                <a:alpha val="40000"/>
              </a:schemeClr>
            </a:glow>
          </a:effectLst>
        </p:spPr>
      </p:pic>
      <p:pic>
        <p:nvPicPr>
          <p:cNvPr id="26" name="図 25"/>
          <p:cNvPicPr>
            <a:picLocks noChangeAspect="1"/>
          </p:cNvPicPr>
          <p:nvPr/>
        </p:nvPicPr>
        <p:blipFill rotWithShape="1">
          <a:blip r:embed="rId7" cstate="print">
            <a:extLst>
              <a:ext uri="{28A0092B-C50C-407E-A947-70E740481C1C}">
                <a14:useLocalDpi xmlns:a14="http://schemas.microsoft.com/office/drawing/2010/main" val="0"/>
              </a:ext>
            </a:extLst>
          </a:blip>
          <a:srcRect t="10994" r="4789"/>
          <a:stretch/>
        </p:blipFill>
        <p:spPr>
          <a:xfrm>
            <a:off x="5673100" y="5013220"/>
            <a:ext cx="1944270" cy="1490631"/>
          </a:xfrm>
          <a:prstGeom prst="rect">
            <a:avLst/>
          </a:prstGeom>
          <a:effectLst>
            <a:glow rad="139700">
              <a:schemeClr val="accent6">
                <a:satMod val="175000"/>
                <a:alpha val="40000"/>
              </a:schemeClr>
            </a:glow>
          </a:effectLst>
        </p:spPr>
      </p:pic>
      <p:pic>
        <p:nvPicPr>
          <p:cNvPr id="27" name="図 26"/>
          <p:cNvPicPr>
            <a:picLocks noChangeAspect="1"/>
          </p:cNvPicPr>
          <p:nvPr/>
        </p:nvPicPr>
        <p:blipFill rotWithShape="1">
          <a:blip r:embed="rId8" cstate="print">
            <a:extLst>
              <a:ext uri="{28A0092B-C50C-407E-A947-70E740481C1C}">
                <a14:useLocalDpi xmlns:a14="http://schemas.microsoft.com/office/drawing/2010/main" val="0"/>
              </a:ext>
            </a:extLst>
          </a:blip>
          <a:srcRect t="11841" r="8005" b="9841"/>
          <a:stretch/>
        </p:blipFill>
        <p:spPr>
          <a:xfrm>
            <a:off x="5169030" y="3861060"/>
            <a:ext cx="1180786" cy="952500"/>
          </a:xfrm>
          <a:prstGeom prst="rect">
            <a:avLst/>
          </a:prstGeom>
          <a:effectLst>
            <a:glow rad="139700">
              <a:schemeClr val="accent6">
                <a:satMod val="175000"/>
                <a:alpha val="40000"/>
              </a:schemeClr>
            </a:glow>
          </a:effectLst>
        </p:spPr>
      </p:pic>
      <p:pic>
        <p:nvPicPr>
          <p:cNvPr id="28" name="図 27"/>
          <p:cNvPicPr>
            <a:picLocks noChangeAspect="1"/>
          </p:cNvPicPr>
          <p:nvPr/>
        </p:nvPicPr>
        <p:blipFill rotWithShape="1">
          <a:blip r:embed="rId9" cstate="print">
            <a:extLst>
              <a:ext uri="{28A0092B-C50C-407E-A947-70E740481C1C}">
                <a14:useLocalDpi xmlns:a14="http://schemas.microsoft.com/office/drawing/2010/main" val="0"/>
              </a:ext>
            </a:extLst>
          </a:blip>
          <a:srcRect l="7272" t="7609" r="10498" b="5449"/>
          <a:stretch/>
        </p:blipFill>
        <p:spPr>
          <a:xfrm>
            <a:off x="6609230" y="3717040"/>
            <a:ext cx="876300" cy="1244600"/>
          </a:xfrm>
          <a:prstGeom prst="rect">
            <a:avLst/>
          </a:prstGeom>
          <a:effectLst>
            <a:glow rad="139700">
              <a:schemeClr val="accent6">
                <a:satMod val="175000"/>
                <a:alpha val="40000"/>
              </a:schemeClr>
            </a:glow>
          </a:effectLst>
        </p:spPr>
      </p:pic>
      <p:pic>
        <p:nvPicPr>
          <p:cNvPr id="33" name="図 32" descr="冷蔵庫.gif"/>
          <p:cNvPicPr>
            <a:picLocks noChangeAspect="1"/>
          </p:cNvPicPr>
          <p:nvPr/>
        </p:nvPicPr>
        <p:blipFill>
          <a:blip r:embed="rId10"/>
          <a:srcRect l="33217" r="35315"/>
          <a:stretch>
            <a:fillRect/>
          </a:stretch>
        </p:blipFill>
        <p:spPr>
          <a:xfrm>
            <a:off x="1136470" y="3861060"/>
            <a:ext cx="1082554" cy="2580130"/>
          </a:xfrm>
          <a:prstGeom prst="rect">
            <a:avLst/>
          </a:prstGeom>
          <a:effectLst>
            <a:glow rad="139700">
              <a:schemeClr val="accent6">
                <a:satMod val="175000"/>
                <a:alpha val="40000"/>
              </a:schemeClr>
            </a:glow>
          </a:effectLst>
        </p:spPr>
      </p:pic>
      <p:pic>
        <p:nvPicPr>
          <p:cNvPr id="17" name="図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13050" y="2852920"/>
            <a:ext cx="1065339" cy="895723"/>
          </a:xfrm>
          <a:prstGeom prst="rect">
            <a:avLst/>
          </a:prstGeom>
          <a:effectLst>
            <a:glow rad="139700">
              <a:schemeClr val="accent6">
                <a:satMod val="175000"/>
                <a:alpha val="40000"/>
              </a:schemeClr>
            </a:glow>
          </a:effectLst>
        </p:spPr>
      </p:pic>
      <p:pic>
        <p:nvPicPr>
          <p:cNvPr id="18" name="図 17"/>
          <p:cNvPicPr>
            <a:picLocks noChangeAspect="1"/>
          </p:cNvPicPr>
          <p:nvPr/>
        </p:nvPicPr>
        <p:blipFill rotWithShape="1">
          <a:blip r:embed="rId12" cstate="print">
            <a:extLst>
              <a:ext uri="{28A0092B-C50C-407E-A947-70E740481C1C}">
                <a14:useLocalDpi xmlns:a14="http://schemas.microsoft.com/office/drawing/2010/main" val="0"/>
              </a:ext>
            </a:extLst>
          </a:blip>
          <a:srcRect l="10582" r="13138"/>
          <a:stretch/>
        </p:blipFill>
        <p:spPr>
          <a:xfrm>
            <a:off x="3656820" y="3140960"/>
            <a:ext cx="1080150" cy="1708871"/>
          </a:xfrm>
          <a:prstGeom prst="rect">
            <a:avLst/>
          </a:prstGeom>
          <a:effectLst>
            <a:glow rad="139700">
              <a:schemeClr val="accent6">
                <a:satMod val="175000"/>
                <a:alpha val="40000"/>
              </a:schemeClr>
            </a:glow>
          </a:effectLst>
        </p:spPr>
      </p:pic>
      <p:pic>
        <p:nvPicPr>
          <p:cNvPr id="29" name="図 28"/>
          <p:cNvPicPr>
            <a:picLocks noChangeAspect="1"/>
          </p:cNvPicPr>
          <p:nvPr/>
        </p:nvPicPr>
        <p:blipFill rotWithShape="1">
          <a:blip r:embed="rId13" cstate="print">
            <a:extLst>
              <a:ext uri="{28A0092B-C50C-407E-A947-70E740481C1C}">
                <a14:useLocalDpi xmlns:a14="http://schemas.microsoft.com/office/drawing/2010/main" val="0"/>
              </a:ext>
            </a:extLst>
          </a:blip>
          <a:srcRect t="6659" b="3928"/>
          <a:stretch/>
        </p:blipFill>
        <p:spPr>
          <a:xfrm>
            <a:off x="3368780" y="4797190"/>
            <a:ext cx="2153636" cy="1752600"/>
          </a:xfrm>
          <a:prstGeom prst="rect">
            <a:avLst/>
          </a:prstGeom>
          <a:effectLst>
            <a:glow rad="139700">
              <a:schemeClr val="accent6">
                <a:satMod val="175000"/>
                <a:alpha val="40000"/>
              </a:schemeClr>
            </a:glow>
          </a:effectLst>
        </p:spPr>
      </p:pic>
      <p:sp>
        <p:nvSpPr>
          <p:cNvPr id="19"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2-2</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pic>
        <p:nvPicPr>
          <p:cNvPr id="3" name="図 2"/>
          <p:cNvPicPr>
            <a:picLocks noChangeAspect="1"/>
          </p:cNvPicPr>
          <p:nvPr/>
        </p:nvPicPr>
        <p:blipFill rotWithShape="1">
          <a:blip r:embed="rId14" cstate="print">
            <a:extLst>
              <a:ext uri="{28A0092B-C50C-407E-A947-70E740481C1C}">
                <a14:useLocalDpi xmlns:a14="http://schemas.microsoft.com/office/drawing/2010/main" val="0"/>
              </a:ext>
            </a:extLst>
          </a:blip>
          <a:srcRect l="52643" t="13485" r="14786" b="6253"/>
          <a:stretch/>
        </p:blipFill>
        <p:spPr>
          <a:xfrm>
            <a:off x="2504660" y="3068950"/>
            <a:ext cx="965345" cy="3364308"/>
          </a:xfrm>
          <a:prstGeom prst="rect">
            <a:avLst/>
          </a:prstGeom>
          <a:effectLst>
            <a:outerShdw blurRad="63500" dist="63500" dir="2700000" algn="tl" rotWithShape="0">
              <a:prstClr val="black">
                <a:alpha val="50000"/>
              </a:prstClr>
            </a:outerShdw>
          </a:effectLst>
        </p:spPr>
      </p:pic>
      <p:sp>
        <p:nvSpPr>
          <p:cNvPr id="20" name="タイトル 1"/>
          <p:cNvSpPr txBox="1">
            <a:spLocks/>
          </p:cNvSpPr>
          <p:nvPr/>
        </p:nvSpPr>
        <p:spPr>
          <a:xfrm>
            <a:off x="-1085" y="226132"/>
            <a:ext cx="9906000" cy="1114578"/>
          </a:xfrm>
          <a:prstGeom prst="rect">
            <a:avLst/>
          </a:prstGeom>
          <a:ln>
            <a:noFill/>
          </a:ln>
          <a:effectLst>
            <a:glow rad="774700">
              <a:schemeClr val="accent1">
                <a:satMod val="175000"/>
                <a:alpha val="75000"/>
              </a:schemeClr>
            </a:glow>
            <a:outerShdw blurRad="127000" dist="127000" dir="2700000" algn="tl" rotWithShape="0">
              <a:prstClr val="black">
                <a:alpha val="50000"/>
              </a:prstClr>
            </a:outerShdw>
          </a:effectLst>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5400" dirty="0" smtClean="0">
                <a:ln w="19050">
                  <a:noFill/>
                </a:ln>
                <a:solidFill>
                  <a:srgbClr val="FFC000"/>
                </a:solidFill>
                <a:latin typeface="HGP創英角ｺﾞｼｯｸUB" pitchFamily="50" charset="-128"/>
                <a:ea typeface="HGP創英角ｺﾞｼｯｸUB" pitchFamily="50" charset="-128"/>
              </a:rPr>
              <a:t>家の中</a:t>
            </a:r>
            <a:r>
              <a:rPr lang="ja-JP" altLang="en-US" sz="5400" spc="600" dirty="0" smtClean="0">
                <a:ln w="19050">
                  <a:noFill/>
                </a:ln>
                <a:solidFill>
                  <a:srgbClr val="FFC000"/>
                </a:solidFill>
                <a:latin typeface="HGP創英角ｺﾞｼｯｸUB" pitchFamily="50" charset="-128"/>
                <a:ea typeface="HGP創英角ｺﾞｼｯｸUB" pitchFamily="50" charset="-128"/>
              </a:rPr>
              <a:t>の</a:t>
            </a:r>
            <a:r>
              <a:rPr lang="en-US" altLang="ja-JP" sz="5400" spc="600" dirty="0" smtClean="0">
                <a:ln w="19050">
                  <a:noFill/>
                </a:ln>
                <a:solidFill>
                  <a:srgbClr val="FFC000"/>
                </a:solidFill>
                <a:latin typeface="HGP創英角ｺﾞｼｯｸUB" pitchFamily="50" charset="-128"/>
                <a:ea typeface="HGP創英角ｺﾞｼｯｸUB" pitchFamily="50" charset="-128"/>
              </a:rPr>
              <a:t>IT</a:t>
            </a:r>
            <a:r>
              <a:rPr lang="ja-JP" altLang="en-US" sz="5400" dirty="0" smtClean="0">
                <a:ln w="19050">
                  <a:noFill/>
                </a:ln>
                <a:solidFill>
                  <a:srgbClr val="FFC000"/>
                </a:solidFill>
                <a:latin typeface="HGP創英角ｺﾞｼｯｸUB" pitchFamily="50" charset="-128"/>
                <a:ea typeface="HGP創英角ｺﾞｼｯｸUB" pitchFamily="50" charset="-128"/>
              </a:rPr>
              <a:t>を見つけよう</a:t>
            </a:r>
            <a:endParaRPr lang="ja-JP" altLang="en-US" sz="5400" dirty="0">
              <a:ln w="19050">
                <a:noFill/>
              </a:ln>
              <a:solidFill>
                <a:srgbClr val="FFC000"/>
              </a:solidFill>
              <a:latin typeface="HGP創英角ｺﾞｼｯｸUB" pitchFamily="50" charset="-128"/>
              <a:ea typeface="HGP創英角ｺﾞｼｯｸUB" pitchFamily="50" charset="-128"/>
            </a:endParaRPr>
          </a:p>
        </p:txBody>
      </p:sp>
      <p:sp>
        <p:nvSpPr>
          <p:cNvPr id="23" name="タイトル 1"/>
          <p:cNvSpPr txBox="1">
            <a:spLocks/>
          </p:cNvSpPr>
          <p:nvPr/>
        </p:nvSpPr>
        <p:spPr>
          <a:xfrm>
            <a:off x="6393200" y="116540"/>
            <a:ext cx="295222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lumMod val="50000"/>
                  </a:schemeClr>
                </a:solidFill>
                <a:latin typeface="+mj-ea"/>
              </a:rPr>
              <a:t>【</a:t>
            </a:r>
            <a:r>
              <a:rPr lang="ja-JP" altLang="en-US" sz="1600" dirty="0">
                <a:solidFill>
                  <a:schemeClr val="bg1">
                    <a:lumMod val="50000"/>
                  </a:schemeClr>
                </a:solidFill>
                <a:latin typeface="+mj-ea"/>
              </a:rPr>
              <a:t>第２章</a:t>
            </a:r>
            <a:r>
              <a:rPr lang="en-US" altLang="ja-JP" sz="1600" dirty="0">
                <a:solidFill>
                  <a:schemeClr val="bg1">
                    <a:lumMod val="50000"/>
                  </a:schemeClr>
                </a:solidFill>
                <a:latin typeface="+mj-ea"/>
              </a:rPr>
              <a:t>】</a:t>
            </a:r>
            <a:r>
              <a:rPr lang="ja-JP" altLang="en-US" sz="1600" dirty="0">
                <a:solidFill>
                  <a:schemeClr val="bg1">
                    <a:lumMod val="50000"/>
                  </a:schemeClr>
                </a:solidFill>
                <a:latin typeface="HGP創英角ｺﾞｼｯｸUB" pitchFamily="50" charset="-128"/>
                <a:ea typeface="HGP創英角ｺﾞｼｯｸUB" pitchFamily="50" charset="-128"/>
              </a:rPr>
              <a:t>身近な</a:t>
            </a:r>
            <a:r>
              <a:rPr lang="en-US" altLang="ja-JP" sz="1600" dirty="0">
                <a:solidFill>
                  <a:schemeClr val="bg1">
                    <a:lumMod val="50000"/>
                  </a:schemeClr>
                </a:solidFill>
                <a:latin typeface="HGP創英角ｺﾞｼｯｸUB" pitchFamily="50" charset="-128"/>
                <a:ea typeface="HGP創英角ｺﾞｼｯｸUB" pitchFamily="50" charset="-128"/>
              </a:rPr>
              <a:t> IT</a:t>
            </a:r>
            <a:r>
              <a:rPr lang="ja-JP" altLang="en-US" sz="1600" dirty="0">
                <a:solidFill>
                  <a:schemeClr val="bg1">
                    <a:lumMod val="50000"/>
                  </a:schemeClr>
                </a:solidFill>
                <a:latin typeface="HGP創英角ｺﾞｼｯｸUB" pitchFamily="50" charset="-128"/>
                <a:ea typeface="HGP創英角ｺﾞｼｯｸUB" pitchFamily="50" charset="-128"/>
              </a:rPr>
              <a:t>を見つけよう</a:t>
            </a:r>
          </a:p>
        </p:txBody>
      </p:sp>
      <p:pic>
        <p:nvPicPr>
          <p:cNvPr id="2" name="図 1"/>
          <p:cNvPicPr>
            <a:picLocks noChangeAspect="1"/>
          </p:cNvPicPr>
          <p:nvPr/>
        </p:nvPicPr>
        <p:blipFill rotWithShape="1">
          <a:blip r:embed="rId15" cstate="print">
            <a:extLst>
              <a:ext uri="{28A0092B-C50C-407E-A947-70E740481C1C}">
                <a14:useLocalDpi xmlns:a14="http://schemas.microsoft.com/office/drawing/2010/main" val="0"/>
              </a:ext>
            </a:extLst>
          </a:blip>
          <a:srcRect l="1858" t="6739" r="5992" b="3102"/>
          <a:stretch/>
        </p:blipFill>
        <p:spPr>
          <a:xfrm flipH="1">
            <a:off x="7833400" y="3645030"/>
            <a:ext cx="1937657" cy="3091543"/>
          </a:xfrm>
          <a:prstGeom prst="rect">
            <a:avLst/>
          </a:prstGeom>
          <a:effectLst>
            <a:outerShdw blurRad="101600" dist="127000" dir="5400000" sx="98000" sy="98000" algn="tl" rotWithShape="0">
              <a:prstClr val="black">
                <a:alpha val="50000"/>
              </a:prstClr>
            </a:outerShdw>
          </a:effectLst>
        </p:spPr>
      </p:pic>
    </p:spTree>
    <p:custDataLst>
      <p:tags r:id="rId1"/>
    </p:custDataLst>
    <p:extLst>
      <p:ext uri="{BB962C8B-B14F-4D97-AF65-F5344CB8AC3E}">
        <p14:creationId xmlns:p14="http://schemas.microsoft.com/office/powerpoint/2010/main" val="1735509126"/>
      </p:ext>
    </p:extLst>
  </p:cSld>
  <p:clrMapOvr>
    <a:masterClrMapping/>
  </p:clrMapOvr>
  <mc:AlternateContent xmlns:mc="http://schemas.openxmlformats.org/markup-compatibility/2006" xmlns:p14="http://schemas.microsoft.com/office/powerpoint/2010/main">
    <mc:Choice Requires="p14">
      <p:transition spd="slow" p14:dur="2000" advTm="26211"/>
    </mc:Choice>
    <mc:Fallback xmlns="">
      <p:transition spd="slow" advTm="2621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1" nodeType="clickEffect">
                                  <p:stCondLst>
                                    <p:cond delay="0"/>
                                  </p:stCondLst>
                                  <p:childTnLst>
                                    <p:animEffect transition="out" filter="wipe(down)">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1000" fill="hold"/>
                                        <p:tgtEl>
                                          <p:spTgt spid="20"/>
                                        </p:tgtEl>
                                        <p:attrNameLst>
                                          <p:attrName>ppt_w</p:attrName>
                                        </p:attrNameLst>
                                      </p:cBhvr>
                                      <p:tavLst>
                                        <p:tav tm="0">
                                          <p:val>
                                            <p:fltVal val="0"/>
                                          </p:val>
                                        </p:tav>
                                        <p:tav tm="100000">
                                          <p:val>
                                            <p:strVal val="#ppt_w"/>
                                          </p:val>
                                        </p:tav>
                                      </p:tavLst>
                                    </p:anim>
                                    <p:anim calcmode="lin" valueType="num">
                                      <p:cBhvr>
                                        <p:cTn id="18" dur="1000" fill="hold"/>
                                        <p:tgtEl>
                                          <p:spTgt spid="20"/>
                                        </p:tgtEl>
                                        <p:attrNameLst>
                                          <p:attrName>ppt_h</p:attrName>
                                        </p:attrNameLst>
                                      </p:cBhvr>
                                      <p:tavLst>
                                        <p:tav tm="0">
                                          <p:val>
                                            <p:fltVal val="0"/>
                                          </p:val>
                                        </p:tav>
                                        <p:tav tm="100000">
                                          <p:val>
                                            <p:strVal val="#ppt_h"/>
                                          </p:val>
                                        </p:tav>
                                      </p:tavLst>
                                    </p:anim>
                                    <p:animEffect transition="in" filter="fade">
                                      <p:cBhvr>
                                        <p:cTn id="19" dur="10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randombar(horizontal)">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1000" fill="hold"/>
                                        <p:tgtEl>
                                          <p:spTgt spid="2"/>
                                        </p:tgtEl>
                                        <p:attrNameLst>
                                          <p:attrName>ppt_x</p:attrName>
                                        </p:attrNameLst>
                                      </p:cBhvr>
                                      <p:tavLst>
                                        <p:tav tm="0">
                                          <p:val>
                                            <p:strVal val="1+#ppt_w/2"/>
                                          </p:val>
                                        </p:tav>
                                        <p:tav tm="100000">
                                          <p:val>
                                            <p:strVal val="#ppt_x"/>
                                          </p:val>
                                        </p:tav>
                                      </p:tavLst>
                                    </p:anim>
                                    <p:anim calcmode="lin" valueType="num">
                                      <p:cBhvr additive="base">
                                        <p:cTn id="30"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750"/>
                                        <p:tgtEl>
                                          <p:spTgt spid="25"/>
                                        </p:tgtEl>
                                      </p:cBhvr>
                                    </p:animEffect>
                                    <p:anim calcmode="lin" valueType="num">
                                      <p:cBhvr>
                                        <p:cTn id="36" dur="750" fill="hold"/>
                                        <p:tgtEl>
                                          <p:spTgt spid="25"/>
                                        </p:tgtEl>
                                        <p:attrNameLst>
                                          <p:attrName>ppt_x</p:attrName>
                                        </p:attrNameLst>
                                      </p:cBhvr>
                                      <p:tavLst>
                                        <p:tav tm="0">
                                          <p:val>
                                            <p:strVal val="#ppt_x"/>
                                          </p:val>
                                        </p:tav>
                                        <p:tav tm="100000">
                                          <p:val>
                                            <p:strVal val="#ppt_x"/>
                                          </p:val>
                                        </p:tav>
                                      </p:tavLst>
                                    </p:anim>
                                    <p:anim calcmode="lin" valueType="num">
                                      <p:cBhvr>
                                        <p:cTn id="37" dur="7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750"/>
                                        <p:tgtEl>
                                          <p:spTgt spid="18"/>
                                        </p:tgtEl>
                                      </p:cBhvr>
                                    </p:animEffect>
                                    <p:anim calcmode="lin" valueType="num">
                                      <p:cBhvr>
                                        <p:cTn id="43" dur="750" fill="hold"/>
                                        <p:tgtEl>
                                          <p:spTgt spid="18"/>
                                        </p:tgtEl>
                                        <p:attrNameLst>
                                          <p:attrName>ppt_x</p:attrName>
                                        </p:attrNameLst>
                                      </p:cBhvr>
                                      <p:tavLst>
                                        <p:tav tm="0">
                                          <p:val>
                                            <p:strVal val="#ppt_x"/>
                                          </p:val>
                                        </p:tav>
                                        <p:tav tm="100000">
                                          <p:val>
                                            <p:strVal val="#ppt_x"/>
                                          </p:val>
                                        </p:tav>
                                      </p:tavLst>
                                    </p:anim>
                                    <p:anim calcmode="lin" valueType="num">
                                      <p:cBhvr>
                                        <p:cTn id="44" dur="75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750"/>
                                        <p:tgtEl>
                                          <p:spTgt spid="33"/>
                                        </p:tgtEl>
                                      </p:cBhvr>
                                    </p:animEffect>
                                    <p:anim calcmode="lin" valueType="num">
                                      <p:cBhvr>
                                        <p:cTn id="50" dur="750" fill="hold"/>
                                        <p:tgtEl>
                                          <p:spTgt spid="33"/>
                                        </p:tgtEl>
                                        <p:attrNameLst>
                                          <p:attrName>ppt_x</p:attrName>
                                        </p:attrNameLst>
                                      </p:cBhvr>
                                      <p:tavLst>
                                        <p:tav tm="0">
                                          <p:val>
                                            <p:strVal val="#ppt_x"/>
                                          </p:val>
                                        </p:tav>
                                        <p:tav tm="100000">
                                          <p:val>
                                            <p:strVal val="#ppt_x"/>
                                          </p:val>
                                        </p:tav>
                                      </p:tavLst>
                                    </p:anim>
                                    <p:anim calcmode="lin" valueType="num">
                                      <p:cBhvr>
                                        <p:cTn id="51" dur="75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750"/>
                                        <p:tgtEl>
                                          <p:spTgt spid="27"/>
                                        </p:tgtEl>
                                      </p:cBhvr>
                                    </p:animEffect>
                                    <p:anim calcmode="lin" valueType="num">
                                      <p:cBhvr>
                                        <p:cTn id="57" dur="750" fill="hold"/>
                                        <p:tgtEl>
                                          <p:spTgt spid="27"/>
                                        </p:tgtEl>
                                        <p:attrNameLst>
                                          <p:attrName>ppt_x</p:attrName>
                                        </p:attrNameLst>
                                      </p:cBhvr>
                                      <p:tavLst>
                                        <p:tav tm="0">
                                          <p:val>
                                            <p:strVal val="#ppt_x"/>
                                          </p:val>
                                        </p:tav>
                                        <p:tav tm="100000">
                                          <p:val>
                                            <p:strVal val="#ppt_x"/>
                                          </p:val>
                                        </p:tav>
                                      </p:tavLst>
                                    </p:anim>
                                    <p:anim calcmode="lin" valueType="num">
                                      <p:cBhvr>
                                        <p:cTn id="58" dur="75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750"/>
                                        <p:tgtEl>
                                          <p:spTgt spid="28"/>
                                        </p:tgtEl>
                                      </p:cBhvr>
                                    </p:animEffect>
                                    <p:anim calcmode="lin" valueType="num">
                                      <p:cBhvr>
                                        <p:cTn id="64" dur="750" fill="hold"/>
                                        <p:tgtEl>
                                          <p:spTgt spid="28"/>
                                        </p:tgtEl>
                                        <p:attrNameLst>
                                          <p:attrName>ppt_x</p:attrName>
                                        </p:attrNameLst>
                                      </p:cBhvr>
                                      <p:tavLst>
                                        <p:tav tm="0">
                                          <p:val>
                                            <p:strVal val="#ppt_x"/>
                                          </p:val>
                                        </p:tav>
                                        <p:tav tm="100000">
                                          <p:val>
                                            <p:strVal val="#ppt_x"/>
                                          </p:val>
                                        </p:tav>
                                      </p:tavLst>
                                    </p:anim>
                                    <p:anim calcmode="lin" valueType="num">
                                      <p:cBhvr>
                                        <p:cTn id="65" dur="75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750"/>
                                        <p:tgtEl>
                                          <p:spTgt spid="29"/>
                                        </p:tgtEl>
                                      </p:cBhvr>
                                    </p:animEffect>
                                    <p:anim calcmode="lin" valueType="num">
                                      <p:cBhvr>
                                        <p:cTn id="71" dur="750" fill="hold"/>
                                        <p:tgtEl>
                                          <p:spTgt spid="29"/>
                                        </p:tgtEl>
                                        <p:attrNameLst>
                                          <p:attrName>ppt_x</p:attrName>
                                        </p:attrNameLst>
                                      </p:cBhvr>
                                      <p:tavLst>
                                        <p:tav tm="0">
                                          <p:val>
                                            <p:strVal val="#ppt_x"/>
                                          </p:val>
                                        </p:tav>
                                        <p:tav tm="100000">
                                          <p:val>
                                            <p:strVal val="#ppt_x"/>
                                          </p:val>
                                        </p:tav>
                                      </p:tavLst>
                                    </p:anim>
                                    <p:anim calcmode="lin" valueType="num">
                                      <p:cBhvr>
                                        <p:cTn id="72" dur="75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750"/>
                                        <p:tgtEl>
                                          <p:spTgt spid="26"/>
                                        </p:tgtEl>
                                      </p:cBhvr>
                                    </p:animEffect>
                                    <p:anim calcmode="lin" valueType="num">
                                      <p:cBhvr>
                                        <p:cTn id="78" dur="750" fill="hold"/>
                                        <p:tgtEl>
                                          <p:spTgt spid="26"/>
                                        </p:tgtEl>
                                        <p:attrNameLst>
                                          <p:attrName>ppt_x</p:attrName>
                                        </p:attrNameLst>
                                      </p:cBhvr>
                                      <p:tavLst>
                                        <p:tav tm="0">
                                          <p:val>
                                            <p:strVal val="#ppt_x"/>
                                          </p:val>
                                        </p:tav>
                                        <p:tav tm="100000">
                                          <p:val>
                                            <p:strVal val="#ppt_x"/>
                                          </p:val>
                                        </p:tav>
                                      </p:tavLst>
                                    </p:anim>
                                    <p:anim calcmode="lin" valueType="num">
                                      <p:cBhvr>
                                        <p:cTn id="79" dur="75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750"/>
                                        <p:tgtEl>
                                          <p:spTgt spid="17"/>
                                        </p:tgtEl>
                                      </p:cBhvr>
                                    </p:animEffect>
                                    <p:anim calcmode="lin" valueType="num">
                                      <p:cBhvr>
                                        <p:cTn id="85" dur="750" fill="hold"/>
                                        <p:tgtEl>
                                          <p:spTgt spid="17"/>
                                        </p:tgtEl>
                                        <p:attrNameLst>
                                          <p:attrName>ppt_x</p:attrName>
                                        </p:attrNameLst>
                                      </p:cBhvr>
                                      <p:tavLst>
                                        <p:tav tm="0">
                                          <p:val>
                                            <p:strVal val="#ppt_x"/>
                                          </p:val>
                                        </p:tav>
                                        <p:tav tm="100000">
                                          <p:val>
                                            <p:strVal val="#ppt_x"/>
                                          </p:val>
                                        </p:tav>
                                      </p:tavLst>
                                    </p:anim>
                                    <p:anim calcmode="lin" valueType="num">
                                      <p:cBhvr>
                                        <p:cTn id="86"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1" animBg="1"/>
      <p:bldP spid="20"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rotWithShape="1">
          <a:blip r:embed="rId4">
            <a:extLst>
              <a:ext uri="{28A0092B-C50C-407E-A947-70E740481C1C}">
                <a14:useLocalDpi xmlns:a14="http://schemas.microsoft.com/office/drawing/2010/main" val="0"/>
              </a:ext>
            </a:extLst>
          </a:blip>
          <a:srcRect l="3363" t="15397" r="3531" b="4029"/>
          <a:stretch/>
        </p:blipFill>
        <p:spPr>
          <a:xfrm>
            <a:off x="0" y="0"/>
            <a:ext cx="9906000" cy="6858000"/>
          </a:xfrm>
          <a:prstGeom prst="rect">
            <a:avLst/>
          </a:prstGeom>
        </p:spPr>
      </p:pic>
      <p:pic>
        <p:nvPicPr>
          <p:cNvPr id="6" name="図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8580" y="4119442"/>
            <a:ext cx="2157522" cy="2738558"/>
          </a:xfrm>
          <a:prstGeom prst="rect">
            <a:avLst/>
          </a:prstGeom>
          <a:effectLst>
            <a:outerShdw blurRad="50800" dist="38100" dir="2700000" algn="tl" rotWithShape="0">
              <a:prstClr val="black">
                <a:alpha val="40000"/>
              </a:prstClr>
            </a:outerShdw>
          </a:effectLst>
        </p:spPr>
      </p:pic>
      <p:pic>
        <p:nvPicPr>
          <p:cNvPr id="3" name="図 2"/>
          <p:cNvPicPr>
            <a:picLocks noChangeAspect="1"/>
          </p:cNvPicPr>
          <p:nvPr/>
        </p:nvPicPr>
        <p:blipFill rotWithShape="1">
          <a:blip r:embed="rId6" cstate="print">
            <a:extLst>
              <a:ext uri="{28A0092B-C50C-407E-A947-70E740481C1C}">
                <a14:useLocalDpi xmlns:a14="http://schemas.microsoft.com/office/drawing/2010/main" val="0"/>
              </a:ext>
            </a:extLst>
          </a:blip>
          <a:srcRect l="52381" t="8525" r="14043" b="5395"/>
          <a:stretch/>
        </p:blipFill>
        <p:spPr>
          <a:xfrm>
            <a:off x="7104545" y="264182"/>
            <a:ext cx="872875" cy="3164818"/>
          </a:xfrm>
          <a:prstGeom prst="rect">
            <a:avLst/>
          </a:prstGeom>
        </p:spPr>
      </p:pic>
      <p:pic>
        <p:nvPicPr>
          <p:cNvPr id="12" name="図 11" descr="21銀行ATMラフ.gif"/>
          <p:cNvPicPr>
            <a:picLocks noChangeAspect="1"/>
          </p:cNvPicPr>
          <p:nvPr/>
        </p:nvPicPr>
        <p:blipFill>
          <a:blip r:embed="rId7"/>
          <a:srcRect l="7242" t="15556" r="12373" b="7778"/>
          <a:stretch>
            <a:fillRect/>
          </a:stretch>
        </p:blipFill>
        <p:spPr>
          <a:xfrm>
            <a:off x="1143290" y="387896"/>
            <a:ext cx="1886604" cy="2769668"/>
          </a:xfrm>
          <a:prstGeom prst="rect">
            <a:avLst/>
          </a:prstGeom>
          <a:effectLst>
            <a:outerShdw blurRad="50800" dist="38100" dir="2700000" algn="tl" rotWithShape="0">
              <a:prstClr val="black">
                <a:alpha val="40000"/>
              </a:prstClr>
            </a:outerShdw>
          </a:effectLst>
        </p:spPr>
      </p:pic>
      <p:pic>
        <p:nvPicPr>
          <p:cNvPr id="13" name="図 12" descr="22改札口ラフ.gif"/>
          <p:cNvPicPr>
            <a:picLocks noChangeAspect="1"/>
          </p:cNvPicPr>
          <p:nvPr/>
        </p:nvPicPr>
        <p:blipFill>
          <a:blip r:embed="rId8"/>
          <a:stretch>
            <a:fillRect/>
          </a:stretch>
        </p:blipFill>
        <p:spPr>
          <a:xfrm>
            <a:off x="6321190" y="1452967"/>
            <a:ext cx="2163974" cy="2408093"/>
          </a:xfrm>
          <a:prstGeom prst="rect">
            <a:avLst/>
          </a:prstGeom>
          <a:effectLst>
            <a:outerShdw blurRad="50800" dist="38100" dir="2700000" algn="tl" rotWithShape="0">
              <a:prstClr val="black">
                <a:alpha val="40000"/>
              </a:prstClr>
            </a:outerShdw>
          </a:effectLst>
        </p:spPr>
      </p:pic>
      <p:sp>
        <p:nvSpPr>
          <p:cNvPr id="19" name="サブタイトル 2"/>
          <p:cNvSpPr txBox="1">
            <a:spLocks/>
          </p:cNvSpPr>
          <p:nvPr/>
        </p:nvSpPr>
        <p:spPr>
          <a:xfrm>
            <a:off x="9345670" y="116632"/>
            <a:ext cx="432000" cy="252000"/>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lin ang="5400000" scaled="1"/>
            <a:tileRect/>
          </a:gradFill>
        </p:spPr>
        <p:style>
          <a:lnRef idx="0">
            <a:scrgbClr r="0" g="0" b="0"/>
          </a:lnRef>
          <a:fillRef idx="1002">
            <a:schemeClr val="dk2"/>
          </a:fillRef>
          <a:effectRef idx="0">
            <a:scrgbClr r="0" g="0" b="0"/>
          </a:effectRef>
          <a:fontRef idx="major"/>
        </p:style>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lt"/>
                <a:ea typeface="+mj-ea"/>
                <a:cs typeface="+mj-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j-lt"/>
                <a:ea typeface="+mj-ea"/>
                <a:cs typeface="+mj-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j-lt"/>
                <a:ea typeface="+mj-ea"/>
                <a:cs typeface="+mj-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j-lt"/>
                <a:ea typeface="+mj-ea"/>
                <a:cs typeface="+mj-cs"/>
              </a:defRPr>
            </a:lvl9pPr>
          </a:lstStyle>
          <a:p>
            <a:pPr marL="0" indent="0" algn="ctr">
              <a:buNone/>
            </a:pPr>
            <a:r>
              <a:rPr lang="en-US" altLang="ja-JP" sz="1600" dirty="0" smtClean="0">
                <a:ln w="18415" cmpd="sng">
                  <a:noFill/>
                  <a:prstDash val="solid"/>
                </a:ln>
                <a:solidFill>
                  <a:srgbClr val="FFFFFF"/>
                </a:solidFill>
                <a:effectLst>
                  <a:outerShdw blurRad="63500" dir="3600000" algn="tl" rotWithShape="0">
                    <a:srgbClr val="000000">
                      <a:alpha val="70000"/>
                    </a:srgbClr>
                  </a:outerShdw>
                </a:effectLst>
                <a:latin typeface="+mj-ea"/>
              </a:rPr>
              <a:t>2-3</a:t>
            </a:r>
            <a:endParaRPr lang="ja-JP" altLang="en-US" sz="1600" dirty="0">
              <a:ln w="18415" cmpd="sng">
                <a:noFill/>
                <a:prstDash val="solid"/>
              </a:ln>
              <a:solidFill>
                <a:srgbClr val="FFFFFF"/>
              </a:solidFill>
              <a:effectLst>
                <a:outerShdw blurRad="63500" dir="3600000" algn="tl" rotWithShape="0">
                  <a:srgbClr val="000000">
                    <a:alpha val="70000"/>
                  </a:srgbClr>
                </a:outerShdw>
              </a:effectLst>
              <a:latin typeface="+mj-ea"/>
            </a:endParaRPr>
          </a:p>
        </p:txBody>
      </p:sp>
      <p:sp>
        <p:nvSpPr>
          <p:cNvPr id="2" name="タイトル 1"/>
          <p:cNvSpPr>
            <a:spLocks noGrp="1"/>
          </p:cNvSpPr>
          <p:nvPr>
            <p:ph type="title"/>
          </p:nvPr>
        </p:nvSpPr>
        <p:spPr>
          <a:xfrm>
            <a:off x="2576736" y="2773310"/>
            <a:ext cx="4731893" cy="1447800"/>
          </a:xfrm>
          <a:effectLst>
            <a:outerShdw blurRad="76200" dist="76200" dir="2700000" algn="tl" rotWithShape="0">
              <a:prstClr val="black">
                <a:alpha val="60000"/>
              </a:prstClr>
            </a:outerShdw>
          </a:effectLst>
        </p:spPr>
        <p:txBody>
          <a:bodyPr>
            <a:noAutofit/>
          </a:bodyPr>
          <a:lstStyle/>
          <a:p>
            <a:pPr>
              <a:lnSpc>
                <a:spcPts val="6000"/>
              </a:lnSpc>
            </a:pPr>
            <a:r>
              <a:rPr kumimoji="1" lang="ja-JP" altLang="en-US" sz="5400" dirty="0" smtClean="0">
                <a:solidFill>
                  <a:srgbClr val="FFC000"/>
                </a:solidFill>
                <a:latin typeface="HGP創英角ｺﾞｼｯｸUB" pitchFamily="50" charset="-128"/>
                <a:ea typeface="HGP創英角ｺﾞｼｯｸUB" pitchFamily="50" charset="-128"/>
              </a:rPr>
              <a:t>街の中</a:t>
            </a:r>
            <a:r>
              <a:rPr kumimoji="1" lang="ja-JP" altLang="en-US" sz="5400" spc="600" dirty="0" smtClean="0">
                <a:solidFill>
                  <a:srgbClr val="FFC000"/>
                </a:solidFill>
                <a:latin typeface="HGP創英角ｺﾞｼｯｸUB" pitchFamily="50" charset="-128"/>
                <a:ea typeface="HGP創英角ｺﾞｼｯｸUB" pitchFamily="50" charset="-128"/>
              </a:rPr>
              <a:t>の</a:t>
            </a:r>
            <a:r>
              <a:rPr kumimoji="1" lang="en-US" altLang="ja-JP" sz="5400" spc="600" dirty="0" smtClean="0">
                <a:solidFill>
                  <a:srgbClr val="FFC000"/>
                </a:solidFill>
                <a:latin typeface="HGP創英角ｺﾞｼｯｸUB" pitchFamily="50" charset="-128"/>
                <a:ea typeface="HGP創英角ｺﾞｼｯｸUB" pitchFamily="50" charset="-128"/>
              </a:rPr>
              <a:t>IT</a:t>
            </a:r>
            <a:r>
              <a:rPr kumimoji="1" lang="ja-JP" altLang="en-US" sz="5400" dirty="0" smtClean="0">
                <a:solidFill>
                  <a:srgbClr val="FFC000"/>
                </a:solidFill>
                <a:latin typeface="HGP創英角ｺﾞｼｯｸUB" pitchFamily="50" charset="-128"/>
                <a:ea typeface="HGP創英角ｺﾞｼｯｸUB" pitchFamily="50" charset="-128"/>
              </a:rPr>
              <a:t>を</a:t>
            </a:r>
            <a:r>
              <a:rPr kumimoji="1" lang="en-US" altLang="ja-JP" sz="5400" dirty="0" smtClean="0">
                <a:solidFill>
                  <a:srgbClr val="FFC000"/>
                </a:solidFill>
                <a:latin typeface="HGP創英角ｺﾞｼｯｸUB" pitchFamily="50" charset="-128"/>
                <a:ea typeface="HGP創英角ｺﾞｼｯｸUB" pitchFamily="50" charset="-128"/>
              </a:rPr>
              <a:t/>
            </a:r>
            <a:br>
              <a:rPr kumimoji="1" lang="en-US" altLang="ja-JP" sz="5400" dirty="0" smtClean="0">
                <a:solidFill>
                  <a:srgbClr val="FFC000"/>
                </a:solidFill>
                <a:latin typeface="HGP創英角ｺﾞｼｯｸUB" pitchFamily="50" charset="-128"/>
                <a:ea typeface="HGP創英角ｺﾞｼｯｸUB" pitchFamily="50" charset="-128"/>
              </a:rPr>
            </a:br>
            <a:r>
              <a:rPr kumimoji="1" lang="ja-JP" altLang="en-US" sz="5400" dirty="0" smtClean="0">
                <a:solidFill>
                  <a:srgbClr val="FFC000"/>
                </a:solidFill>
                <a:latin typeface="HGP創英角ｺﾞｼｯｸUB" pitchFamily="50" charset="-128"/>
                <a:ea typeface="HGP創英角ｺﾞｼｯｸUB" pitchFamily="50" charset="-128"/>
              </a:rPr>
              <a:t>見つけよ</a:t>
            </a:r>
            <a:r>
              <a:rPr kumimoji="1" lang="ja-JP" altLang="en-US" sz="5400" spc="-300" dirty="0" smtClean="0">
                <a:solidFill>
                  <a:srgbClr val="FFC000"/>
                </a:solidFill>
                <a:latin typeface="HGP創英角ｺﾞｼｯｸUB" pitchFamily="50" charset="-128"/>
                <a:ea typeface="HGP創英角ｺﾞｼｯｸUB" pitchFamily="50" charset="-128"/>
              </a:rPr>
              <a:t>う</a:t>
            </a:r>
            <a:endParaRPr kumimoji="1" lang="ja-JP" altLang="en-US" sz="5400" spc="-300" dirty="0">
              <a:solidFill>
                <a:srgbClr val="FFC000"/>
              </a:solidFill>
              <a:latin typeface="HGP創英角ｺﾞｼｯｸUB" pitchFamily="50" charset="-128"/>
              <a:ea typeface="HGP創英角ｺﾞｼｯｸUB" pitchFamily="50" charset="-128"/>
            </a:endParaRPr>
          </a:p>
        </p:txBody>
      </p:sp>
      <p:pic>
        <p:nvPicPr>
          <p:cNvPr id="18" name="図 17"/>
          <p:cNvPicPr>
            <a:picLocks noChangeAspect="1"/>
          </p:cNvPicPr>
          <p:nvPr/>
        </p:nvPicPr>
        <p:blipFill rotWithShape="1">
          <a:blip r:embed="rId6" cstate="print">
            <a:extLst>
              <a:ext uri="{28A0092B-C50C-407E-A947-70E740481C1C}">
                <a14:useLocalDpi xmlns:a14="http://schemas.microsoft.com/office/drawing/2010/main" val="0"/>
              </a:ext>
            </a:extLst>
          </a:blip>
          <a:srcRect l="11876" t="8525" r="47620" b="5395"/>
          <a:stretch/>
        </p:blipFill>
        <p:spPr>
          <a:xfrm>
            <a:off x="344360" y="188550"/>
            <a:ext cx="1242286" cy="3733801"/>
          </a:xfrm>
          <a:prstGeom prst="rect">
            <a:avLst/>
          </a:prstGeom>
          <a:effectLst>
            <a:outerShdw blurRad="101600" dist="101600" dir="2700000" algn="tl" rotWithShape="0">
              <a:prstClr val="black">
                <a:alpha val="40000"/>
              </a:prstClr>
            </a:outerShdw>
          </a:effectLst>
        </p:spPr>
      </p:pic>
      <p:pic>
        <p:nvPicPr>
          <p:cNvPr id="20" name="図 19"/>
          <p:cNvPicPr>
            <a:picLocks noChangeAspect="1"/>
          </p:cNvPicPr>
          <p:nvPr/>
        </p:nvPicPr>
        <p:blipFill rotWithShape="1">
          <a:blip r:embed="rId6" cstate="print">
            <a:extLst>
              <a:ext uri="{28A0092B-C50C-407E-A947-70E740481C1C}">
                <a14:useLocalDpi xmlns:a14="http://schemas.microsoft.com/office/drawing/2010/main" val="0"/>
              </a:ext>
            </a:extLst>
          </a:blip>
          <a:srcRect l="11876" t="8525" r="47620" b="5395"/>
          <a:stretch/>
        </p:blipFill>
        <p:spPr>
          <a:xfrm>
            <a:off x="7689304" y="3677672"/>
            <a:ext cx="1010726" cy="3037827"/>
          </a:xfrm>
          <a:prstGeom prst="rect">
            <a:avLst/>
          </a:prstGeom>
          <a:effectLst>
            <a:outerShdw blurRad="101600" dist="101600" dir="2700000" algn="tl" rotWithShape="0">
              <a:prstClr val="black">
                <a:alpha val="40000"/>
              </a:prstClr>
            </a:outerShdw>
          </a:effectLst>
        </p:spPr>
      </p:pic>
      <p:pic>
        <p:nvPicPr>
          <p:cNvPr id="21" name="図 20"/>
          <p:cNvPicPr>
            <a:picLocks noChangeAspect="1"/>
          </p:cNvPicPr>
          <p:nvPr/>
        </p:nvPicPr>
        <p:blipFill rotWithShape="1">
          <a:blip r:embed="rId9" cstate="print">
            <a:extLst>
              <a:ext uri="{28A0092B-C50C-407E-A947-70E740481C1C}">
                <a14:useLocalDpi xmlns:a14="http://schemas.microsoft.com/office/drawing/2010/main" val="0"/>
              </a:ext>
            </a:extLst>
          </a:blip>
          <a:srcRect l="20226" t="22326" r="33300" b="13298"/>
          <a:stretch/>
        </p:blipFill>
        <p:spPr>
          <a:xfrm>
            <a:off x="345601" y="4247845"/>
            <a:ext cx="2115091" cy="2610154"/>
          </a:xfrm>
          <a:prstGeom prst="rect">
            <a:avLst/>
          </a:prstGeom>
          <a:effectLst>
            <a:outerShdw blurRad="101600" dist="101600" dir="2700000" algn="tl" rotWithShape="0">
              <a:prstClr val="black">
                <a:alpha val="40000"/>
              </a:prstClr>
            </a:outerShdw>
          </a:effectLst>
        </p:spPr>
      </p:pic>
      <p:pic>
        <p:nvPicPr>
          <p:cNvPr id="4" name="図 3"/>
          <p:cNvPicPr>
            <a:picLocks noChangeAspect="1"/>
          </p:cNvPicPr>
          <p:nvPr/>
        </p:nvPicPr>
        <p:blipFill rotWithShape="1">
          <a:blip r:embed="rId10">
            <a:extLst>
              <a:ext uri="{28A0092B-C50C-407E-A947-70E740481C1C}">
                <a14:useLocalDpi xmlns:a14="http://schemas.microsoft.com/office/drawing/2010/main" val="0"/>
              </a:ext>
            </a:extLst>
          </a:blip>
          <a:srcRect l="14665" t="2543" r="10247"/>
          <a:stretch/>
        </p:blipFill>
        <p:spPr>
          <a:xfrm>
            <a:off x="8600818" y="1757027"/>
            <a:ext cx="1188720" cy="4981637"/>
          </a:xfrm>
          <a:prstGeom prst="rect">
            <a:avLst/>
          </a:prstGeom>
          <a:effectLst>
            <a:outerShdw blurRad="50800" dist="38100" dir="2700000" algn="tl" rotWithShape="0">
              <a:prstClr val="black">
                <a:alpha val="40000"/>
              </a:prstClr>
            </a:outerShdw>
          </a:effectLst>
        </p:spPr>
      </p:pic>
      <p:pic>
        <p:nvPicPr>
          <p:cNvPr id="5" name="図 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560184" y="5013176"/>
            <a:ext cx="2173017" cy="827261"/>
          </a:xfrm>
          <a:prstGeom prst="rect">
            <a:avLst/>
          </a:prstGeom>
        </p:spPr>
      </p:pic>
      <p:sp>
        <p:nvSpPr>
          <p:cNvPr id="22" name="タイトル 1"/>
          <p:cNvSpPr txBox="1">
            <a:spLocks/>
          </p:cNvSpPr>
          <p:nvPr/>
        </p:nvSpPr>
        <p:spPr>
          <a:xfrm>
            <a:off x="1725147" y="1558591"/>
            <a:ext cx="1368000" cy="576000"/>
          </a:xfrm>
          <a:prstGeom prst="rect">
            <a:avLst/>
          </a:prstGeom>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nSpc>
                <a:spcPts val="6000"/>
              </a:lnSpc>
            </a:pPr>
            <a:r>
              <a:rPr lang="ja-JP" altLang="en-US" sz="3200" spc="300" dirty="0" smtClean="0">
                <a:solidFill>
                  <a:schemeClr val="bg1"/>
                </a:solidFill>
                <a:latin typeface="HGP創英角ｺﾞｼｯｸUB" pitchFamily="50" charset="-128"/>
                <a:ea typeface="HGP創英角ｺﾞｼｯｸUB" pitchFamily="50" charset="-128"/>
              </a:rPr>
              <a:t>銀</a:t>
            </a:r>
            <a:r>
              <a:rPr lang="ja-JP" altLang="en-US" sz="3200" spc="-300" dirty="0" smtClean="0">
                <a:solidFill>
                  <a:schemeClr val="bg1"/>
                </a:solidFill>
                <a:latin typeface="HGP創英角ｺﾞｼｯｸUB" pitchFamily="50" charset="-128"/>
                <a:ea typeface="HGP創英角ｺﾞｼｯｸUB" pitchFamily="50" charset="-128"/>
              </a:rPr>
              <a:t>行</a:t>
            </a:r>
            <a:endParaRPr lang="ja-JP" altLang="en-US" sz="3200" spc="-300" dirty="0">
              <a:solidFill>
                <a:schemeClr val="bg1"/>
              </a:solidFill>
              <a:latin typeface="HGP創英角ｺﾞｼｯｸUB" pitchFamily="50" charset="-128"/>
              <a:ea typeface="HGP創英角ｺﾞｼｯｸUB" pitchFamily="50" charset="-128"/>
            </a:endParaRPr>
          </a:p>
        </p:txBody>
      </p:sp>
      <p:sp>
        <p:nvSpPr>
          <p:cNvPr id="23" name="タイトル 1"/>
          <p:cNvSpPr txBox="1">
            <a:spLocks/>
          </p:cNvSpPr>
          <p:nvPr/>
        </p:nvSpPr>
        <p:spPr>
          <a:xfrm>
            <a:off x="609147" y="6021440"/>
            <a:ext cx="1800000" cy="576000"/>
          </a:xfrm>
          <a:prstGeom prst="rect">
            <a:avLst/>
          </a:prstGeom>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nSpc>
                <a:spcPts val="6000"/>
              </a:lnSpc>
            </a:pPr>
            <a:r>
              <a:rPr lang="ja-JP" altLang="en-US" sz="3200" spc="300" dirty="0" smtClean="0">
                <a:solidFill>
                  <a:schemeClr val="bg1"/>
                </a:solidFill>
                <a:latin typeface="HGP創英角ｺﾞｼｯｸUB" pitchFamily="50" charset="-128"/>
                <a:ea typeface="HGP創英角ｺﾞｼｯｸUB" pitchFamily="50" charset="-128"/>
              </a:rPr>
              <a:t>図書館</a:t>
            </a:r>
            <a:endParaRPr lang="ja-JP" altLang="en-US" sz="3200" spc="300" dirty="0">
              <a:solidFill>
                <a:schemeClr val="bg1"/>
              </a:solidFill>
              <a:latin typeface="HGP創英角ｺﾞｼｯｸUB" pitchFamily="50" charset="-128"/>
              <a:ea typeface="HGP創英角ｺﾞｼｯｸUB" pitchFamily="50" charset="-128"/>
            </a:endParaRPr>
          </a:p>
        </p:txBody>
      </p:sp>
      <p:sp>
        <p:nvSpPr>
          <p:cNvPr id="24" name="タイトル 1"/>
          <p:cNvSpPr txBox="1">
            <a:spLocks/>
          </p:cNvSpPr>
          <p:nvPr/>
        </p:nvSpPr>
        <p:spPr>
          <a:xfrm>
            <a:off x="4808980" y="692620"/>
            <a:ext cx="2160000" cy="576000"/>
          </a:xfrm>
          <a:prstGeom prst="rect">
            <a:avLst/>
          </a:prstGeom>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nSpc>
                <a:spcPts val="6000"/>
              </a:lnSpc>
            </a:pPr>
            <a:r>
              <a:rPr lang="ja-JP" altLang="en-US" sz="3200" spc="300" dirty="0" smtClean="0">
                <a:solidFill>
                  <a:schemeClr val="bg1"/>
                </a:solidFill>
                <a:latin typeface="HGP創英角ｺﾞｼｯｸUB" pitchFamily="50" charset="-128"/>
                <a:ea typeface="HGP創英角ｺﾞｼｯｸUB" pitchFamily="50" charset="-128"/>
              </a:rPr>
              <a:t>自動改札</a:t>
            </a:r>
            <a:endParaRPr lang="ja-JP" altLang="en-US" sz="3200" spc="300" dirty="0">
              <a:solidFill>
                <a:schemeClr val="bg1"/>
              </a:solidFill>
              <a:latin typeface="HGP創英角ｺﾞｼｯｸUB" pitchFamily="50" charset="-128"/>
              <a:ea typeface="HGP創英角ｺﾞｼｯｸUB" pitchFamily="50" charset="-128"/>
            </a:endParaRPr>
          </a:p>
        </p:txBody>
      </p:sp>
      <p:sp>
        <p:nvSpPr>
          <p:cNvPr id="25" name="タイトル 1"/>
          <p:cNvSpPr txBox="1">
            <a:spLocks/>
          </p:cNvSpPr>
          <p:nvPr/>
        </p:nvSpPr>
        <p:spPr>
          <a:xfrm>
            <a:off x="7113300" y="6021440"/>
            <a:ext cx="1800000" cy="576000"/>
          </a:xfrm>
          <a:prstGeom prst="rect">
            <a:avLst/>
          </a:prstGeom>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nSpc>
                <a:spcPts val="6000"/>
              </a:lnSpc>
            </a:pPr>
            <a:r>
              <a:rPr lang="ja-JP" altLang="en-US" sz="3200" spc="300" dirty="0" smtClean="0">
                <a:solidFill>
                  <a:schemeClr val="bg1"/>
                </a:solidFill>
                <a:latin typeface="HGP創英角ｺﾞｼｯｸUB" pitchFamily="50" charset="-128"/>
                <a:ea typeface="HGP創英角ｺﾞｼｯｸUB" pitchFamily="50" charset="-128"/>
              </a:rPr>
              <a:t>バス停</a:t>
            </a:r>
            <a:endParaRPr lang="ja-JP" altLang="en-US" sz="3200" spc="300" dirty="0">
              <a:solidFill>
                <a:schemeClr val="bg1"/>
              </a:solidFill>
              <a:latin typeface="HGP創英角ｺﾞｼｯｸUB" pitchFamily="50" charset="-128"/>
              <a:ea typeface="HGP創英角ｺﾞｼｯｸUB" pitchFamily="50" charset="-128"/>
            </a:endParaRPr>
          </a:p>
        </p:txBody>
      </p:sp>
      <p:sp>
        <p:nvSpPr>
          <p:cNvPr id="26" name="タイトル 1"/>
          <p:cNvSpPr txBox="1">
            <a:spLocks/>
          </p:cNvSpPr>
          <p:nvPr/>
        </p:nvSpPr>
        <p:spPr>
          <a:xfrm>
            <a:off x="6393200" y="116540"/>
            <a:ext cx="2952228" cy="252000"/>
          </a:xfrm>
          <a:prstGeom prst="rect">
            <a:avLst/>
          </a:prstGeom>
        </p:spPr>
        <p:txBody>
          <a:bodyPr vert="horz" lIns="91440" tIns="45720" rIns="91440" bIns="45720" rtlCol="0" anchor="ctr">
            <a:noAutofit/>
          </a:bodyPr>
          <a:lstStyle/>
          <a:p>
            <a:pPr lvl="0" algn="r">
              <a:spcBef>
                <a:spcPct val="0"/>
              </a:spcBef>
              <a:defRPr/>
            </a:pPr>
            <a:r>
              <a:rPr lang="en-US" altLang="ja-JP" sz="1600" dirty="0">
                <a:solidFill>
                  <a:schemeClr val="bg1"/>
                </a:solidFill>
                <a:latin typeface="+mj-ea"/>
              </a:rPr>
              <a:t>【</a:t>
            </a:r>
            <a:r>
              <a:rPr lang="ja-JP" altLang="en-US" sz="1600" dirty="0">
                <a:solidFill>
                  <a:schemeClr val="bg1"/>
                </a:solidFill>
                <a:latin typeface="+mj-ea"/>
              </a:rPr>
              <a:t>第２章</a:t>
            </a:r>
            <a:r>
              <a:rPr lang="en-US" altLang="ja-JP" sz="1600" dirty="0">
                <a:solidFill>
                  <a:schemeClr val="bg1"/>
                </a:solidFill>
                <a:latin typeface="+mj-ea"/>
              </a:rPr>
              <a:t>】</a:t>
            </a:r>
            <a:r>
              <a:rPr lang="ja-JP" altLang="en-US" sz="1600" dirty="0">
                <a:solidFill>
                  <a:schemeClr val="bg1"/>
                </a:solidFill>
                <a:latin typeface="HGP創英角ｺﾞｼｯｸUB" pitchFamily="50" charset="-128"/>
                <a:ea typeface="HGP創英角ｺﾞｼｯｸUB" pitchFamily="50" charset="-128"/>
              </a:rPr>
              <a:t>身近な</a:t>
            </a:r>
            <a:r>
              <a:rPr lang="en-US" altLang="ja-JP" sz="1600" dirty="0">
                <a:solidFill>
                  <a:schemeClr val="bg1"/>
                </a:solidFill>
                <a:latin typeface="HGP創英角ｺﾞｼｯｸUB" pitchFamily="50" charset="-128"/>
                <a:ea typeface="HGP創英角ｺﾞｼｯｸUB" pitchFamily="50" charset="-128"/>
              </a:rPr>
              <a:t> IT</a:t>
            </a:r>
            <a:r>
              <a:rPr lang="ja-JP" altLang="en-US" sz="1600" dirty="0">
                <a:solidFill>
                  <a:schemeClr val="bg1"/>
                </a:solidFill>
                <a:latin typeface="HGP創英角ｺﾞｼｯｸUB" pitchFamily="50" charset="-128"/>
                <a:ea typeface="HGP創英角ｺﾞｼｯｸUB" pitchFamily="50" charset="-128"/>
              </a:rPr>
              <a:t>を見つけよう</a:t>
            </a:r>
          </a:p>
        </p:txBody>
      </p:sp>
    </p:spTree>
    <p:custDataLst>
      <p:tags r:id="rId1"/>
    </p:custDataLst>
    <p:extLst>
      <p:ext uri="{BB962C8B-B14F-4D97-AF65-F5344CB8AC3E}">
        <p14:creationId xmlns:p14="http://schemas.microsoft.com/office/powerpoint/2010/main" val="2534917629"/>
      </p:ext>
    </p:extLst>
  </p:cSld>
  <p:clrMapOvr>
    <a:masterClrMapping/>
  </p:clrMapOvr>
  <mc:AlternateContent xmlns:mc="http://schemas.openxmlformats.org/markup-compatibility/2006" xmlns:p14="http://schemas.microsoft.com/office/powerpoint/2010/main">
    <mc:Choice Requires="p14">
      <p:transition spd="slow" p14:dur="2000" advTm="34730"/>
    </mc:Choice>
    <mc:Fallback xmlns="">
      <p:transition spd="slow" advTm="3473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outVertical)">
                                      <p:cBhvr>
                                        <p:cTn id="24" dur="75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32"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circle(out)">
                                      <p:cBhvr>
                                        <p:cTn id="29" dur="10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randombar(horizontal)">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37"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outVertical)">
                                      <p:cBhvr>
                                        <p:cTn id="39" dur="75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32"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circle(out)">
                                      <p:cBhvr>
                                        <p:cTn id="44" dur="10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randombar(horizontal)">
                                      <p:cBhvr>
                                        <p:cTn id="49" dur="5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42" fill="hold" nodeType="click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barn(outHorizontal)">
                                      <p:cBhvr>
                                        <p:cTn id="54" dur="750"/>
                                        <p:tgtEl>
                                          <p:spTgt spid="4"/>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32"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circle(out)">
                                      <p:cBhvr>
                                        <p:cTn id="59" dur="1000"/>
                                        <p:tgtEl>
                                          <p:spTgt spid="25"/>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randombar(horizontal)">
                                      <p:cBhvr>
                                        <p:cTn id="64" dur="500"/>
                                        <p:tgtEl>
                                          <p:spTgt spid="20"/>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37" fill="hold" nodeType="click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barn(outVertical)">
                                      <p:cBhvr>
                                        <p:cTn id="69" dur="750"/>
                                        <p:tgtEl>
                                          <p:spTgt spid="5"/>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37"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barn(outVertical)">
                                      <p:cBhvr>
                                        <p:cTn id="74" dur="750"/>
                                        <p:tgtEl>
                                          <p:spTgt spid="6"/>
                                        </p:tgtEl>
                                      </p:cBhvr>
                                    </p:animEffect>
                                  </p:childTnLst>
                                </p:cTn>
                              </p:par>
                            </p:childTnLst>
                          </p:cTn>
                        </p:par>
                      </p:childTnLst>
                    </p:cTn>
                  </p:par>
                  <p:par>
                    <p:cTn id="75" fill="hold">
                      <p:stCondLst>
                        <p:cond delay="indefinite"/>
                      </p:stCondLst>
                      <p:childTnLst>
                        <p:par>
                          <p:cTn id="76" fill="hold">
                            <p:stCondLst>
                              <p:cond delay="0"/>
                            </p:stCondLst>
                            <p:childTnLst>
                              <p:par>
                                <p:cTn id="77" presetID="6" presetClass="entr" presetSubtype="32"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circle(out)">
                                      <p:cBhvr>
                                        <p:cTn id="79" dur="1000"/>
                                        <p:tgtEl>
                                          <p:spTgt spid="23"/>
                                        </p:tgtEl>
                                      </p:cBhvr>
                                    </p:animEffect>
                                  </p:childTnLst>
                                </p:cTn>
                              </p:par>
                            </p:childTnLst>
                          </p:cTn>
                        </p:par>
                      </p:childTnLst>
                    </p:cTn>
                  </p:par>
                  <p:par>
                    <p:cTn id="80" fill="hold">
                      <p:stCondLst>
                        <p:cond delay="indefinite"/>
                      </p:stCondLst>
                      <p:childTnLst>
                        <p:par>
                          <p:cTn id="81" fill="hold">
                            <p:stCondLst>
                              <p:cond delay="0"/>
                            </p:stCondLst>
                            <p:childTnLst>
                              <p:par>
                                <p:cTn id="82" presetID="14" presetClass="entr" presetSubtype="10" fill="hold" nodeType="click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randombar(horizontal)">
                                      <p:cBhvr>
                                        <p:cTn id="84" dur="500"/>
                                        <p:tgtEl>
                                          <p:spTgt spid="21"/>
                                        </p:tgtEl>
                                      </p:cBhvr>
                                    </p:animEffect>
                                  </p:childTnLst>
                                </p:cTn>
                              </p:par>
                            </p:childTnLst>
                          </p:cTn>
                        </p:par>
                      </p:childTnLst>
                    </p:cTn>
                  </p:par>
                  <p:par>
                    <p:cTn id="85" fill="hold">
                      <p:stCondLst>
                        <p:cond delay="indefinite"/>
                      </p:stCondLst>
                      <p:childTnLst>
                        <p:par>
                          <p:cTn id="86" fill="hold">
                            <p:stCondLst>
                              <p:cond delay="0"/>
                            </p:stCondLst>
                            <p:childTnLst>
                              <p:par>
                                <p:cTn id="87" presetID="6" presetClass="emph" presetSubtype="0" fill="hold" grpId="1" nodeType="clickEffect">
                                  <p:stCondLst>
                                    <p:cond delay="0"/>
                                  </p:stCondLst>
                                  <p:childTnLst>
                                    <p:animScale>
                                      <p:cBhvr>
                                        <p:cTn id="88"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 grpId="0"/>
      <p:bldP spid="2" grpId="1"/>
      <p:bldP spid="22" grpId="0" animBg="1"/>
      <p:bldP spid="23" grpId="0" animBg="1"/>
      <p:bldP spid="24" grpId="0" animBg="1"/>
      <p:bldP spid="25" grpId="0" animBg="1"/>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1.6|1.7|1.9|1.9|1.8|1.9|1.5|1.9"/>
</p:tagLst>
</file>

<file path=ppt/tags/tag10.xml><?xml version="1.0" encoding="utf-8"?>
<p:tagLst xmlns:a="http://schemas.openxmlformats.org/drawingml/2006/main" xmlns:r="http://schemas.openxmlformats.org/officeDocument/2006/relationships" xmlns:p="http://schemas.openxmlformats.org/presentationml/2006/main">
  <p:tag name="TIMING" val="|2.3|1.9|2|2.2|1.9|2.3|1.9|2|2.2|1.8|1.7|2.1|1.6|1.5|1.9|1.5|1.6|2.1|1.4"/>
</p:tagLst>
</file>

<file path=ppt/tags/tag11.xml><?xml version="1.0" encoding="utf-8"?>
<p:tagLst xmlns:a="http://schemas.openxmlformats.org/drawingml/2006/main" xmlns:r="http://schemas.openxmlformats.org/officeDocument/2006/relationships" xmlns:p="http://schemas.openxmlformats.org/presentationml/2006/main">
  <p:tag name="TIMING" val="|1.8|1.9|1.7|1.5|2.3|1.6|1.6|1.7|1.7|1.9|1.8|2|1.9"/>
</p:tagLst>
</file>

<file path=ppt/tags/tag12.xml><?xml version="1.0" encoding="utf-8"?>
<p:tagLst xmlns:a="http://schemas.openxmlformats.org/drawingml/2006/main" xmlns:r="http://schemas.openxmlformats.org/officeDocument/2006/relationships" xmlns:p="http://schemas.openxmlformats.org/presentationml/2006/main">
  <p:tag name="TIMING" val="|1.9|1.6|1.6|1.8|1.9|2|1.8|2|1.7|1.5|1.7|1.7|2|1.4|1.7|2.1|2.2|2|1.8|1.5|1.6|1.6"/>
</p:tagLst>
</file>

<file path=ppt/tags/tag13.xml><?xml version="1.0" encoding="utf-8"?>
<p:tagLst xmlns:a="http://schemas.openxmlformats.org/drawingml/2006/main" xmlns:r="http://schemas.openxmlformats.org/officeDocument/2006/relationships" xmlns:p="http://schemas.openxmlformats.org/presentationml/2006/main">
  <p:tag name="TIMING" val="|2|2.1|2|2|2.9|1.7|3.3|1.9|3.1|1.9|1.9|1.7|1.4|1.6|1.7|1.8|1.6|1.6|1.5|1.2|1.9|1.7|1.8"/>
</p:tagLst>
</file>

<file path=ppt/tags/tag14.xml><?xml version="1.0" encoding="utf-8"?>
<p:tagLst xmlns:a="http://schemas.openxmlformats.org/drawingml/2006/main" xmlns:r="http://schemas.openxmlformats.org/officeDocument/2006/relationships" xmlns:p="http://schemas.openxmlformats.org/presentationml/2006/main">
  <p:tag name="TIMING" val="|3|1.7|1.8|1.7|1.7|1.7|1.5"/>
</p:tagLst>
</file>

<file path=ppt/tags/tag15.xml><?xml version="1.0" encoding="utf-8"?>
<p:tagLst xmlns:a="http://schemas.openxmlformats.org/drawingml/2006/main" xmlns:r="http://schemas.openxmlformats.org/officeDocument/2006/relationships" xmlns:p="http://schemas.openxmlformats.org/presentationml/2006/main">
  <p:tag name="TIMING" val="|1.9|1.6|1.8|1.7|1.9|1.8|1.4|1.7|1.7|1.7|1.7|1.7"/>
</p:tagLst>
</file>

<file path=ppt/tags/tag16.xml><?xml version="1.0" encoding="utf-8"?>
<p:tagLst xmlns:a="http://schemas.openxmlformats.org/drawingml/2006/main" xmlns:r="http://schemas.openxmlformats.org/officeDocument/2006/relationships" xmlns:p="http://schemas.openxmlformats.org/presentationml/2006/main">
  <p:tag name="TIMING" val="|1.9|1.7|1.7|1.5|2.1|2.6|2|2|1.6|1.4|1.7|2.3|1.5|2"/>
</p:tagLst>
</file>

<file path=ppt/tags/tag17.xml><?xml version="1.0" encoding="utf-8"?>
<p:tagLst xmlns:a="http://schemas.openxmlformats.org/drawingml/2006/main" xmlns:r="http://schemas.openxmlformats.org/officeDocument/2006/relationships" xmlns:p="http://schemas.openxmlformats.org/presentationml/2006/main">
  <p:tag name="TIMING" val="|1.6|2.2|2|2|1.7|1.5|1.8|1.8|1.7|1.8|1.6|1.7|1.7|2.5|2.3|1.9|2|2.9|2.9"/>
</p:tagLst>
</file>

<file path=ppt/tags/tag18.xml><?xml version="1.0" encoding="utf-8"?>
<p:tagLst xmlns:a="http://schemas.openxmlformats.org/drawingml/2006/main" xmlns:r="http://schemas.openxmlformats.org/officeDocument/2006/relationships" xmlns:p="http://schemas.openxmlformats.org/presentationml/2006/main">
  <p:tag name="TIMING" val="|1.9|2.1|2.1|1.6|2.1|1.6|1.6|1.6|1.5|1.6|1.5|1.6|1.7|1.6|2.2"/>
</p:tagLst>
</file>

<file path=ppt/tags/tag19.xml><?xml version="1.0" encoding="utf-8"?>
<p:tagLst xmlns:a="http://schemas.openxmlformats.org/drawingml/2006/main" xmlns:r="http://schemas.openxmlformats.org/officeDocument/2006/relationships" xmlns:p="http://schemas.openxmlformats.org/presentationml/2006/main">
  <p:tag name="TIMING" val="|1.7|1.7|1.7|1.7|1.9|1.6|1.5|1.5|1.5|1.4|1.4|1.9|1.9|1.8"/>
</p:tagLst>
</file>

<file path=ppt/tags/tag2.xml><?xml version="1.0" encoding="utf-8"?>
<p:tagLst xmlns:a="http://schemas.openxmlformats.org/drawingml/2006/main" xmlns:r="http://schemas.openxmlformats.org/officeDocument/2006/relationships" xmlns:p="http://schemas.openxmlformats.org/presentationml/2006/main">
  <p:tag name="TIMING" val="|1.6|1.7|1.6|1.8|1.7|1.8|1.5|1.6|1.9|1.8"/>
</p:tagLst>
</file>

<file path=ppt/tags/tag20.xml><?xml version="1.0" encoding="utf-8"?>
<p:tagLst xmlns:a="http://schemas.openxmlformats.org/drawingml/2006/main" xmlns:r="http://schemas.openxmlformats.org/officeDocument/2006/relationships" xmlns:p="http://schemas.openxmlformats.org/presentationml/2006/main">
  <p:tag name="TIMING" val="|1.8|1.7|1.9|1.8|1.8|1.7|1.5|1.6|1.3|2|2.1|1.6|2|1.4|1.8|1.7|1.5|1.8|1.5|1.8|2.1"/>
</p:tagLst>
</file>

<file path=ppt/tags/tag21.xml><?xml version="1.0" encoding="utf-8"?>
<p:tagLst xmlns:a="http://schemas.openxmlformats.org/drawingml/2006/main" xmlns:r="http://schemas.openxmlformats.org/officeDocument/2006/relationships" xmlns:p="http://schemas.openxmlformats.org/presentationml/2006/main">
  <p:tag name="TIMING" val="|1.7|2.1|1.7|2|1.5|1.6|1.9|1.7|1.5|1.6|1.8|1.5|1.8|2.1|1.7|1.9"/>
</p:tagLst>
</file>

<file path=ppt/tags/tag3.xml><?xml version="1.0" encoding="utf-8"?>
<p:tagLst xmlns:a="http://schemas.openxmlformats.org/drawingml/2006/main" xmlns:r="http://schemas.openxmlformats.org/officeDocument/2006/relationships" xmlns:p="http://schemas.openxmlformats.org/presentationml/2006/main">
  <p:tag name="TIMING" val="|1.6|1.8|2|1.8|1.8|2.1|1.6|2|1.7|1.7|2.1|2|1.6|1.7|1.7|1.7|2.2|2.3|1.8|2.1"/>
</p:tagLst>
</file>

<file path=ppt/tags/tag4.xml><?xml version="1.0" encoding="utf-8"?>
<p:tagLst xmlns:a="http://schemas.openxmlformats.org/drawingml/2006/main" xmlns:r="http://schemas.openxmlformats.org/officeDocument/2006/relationships" xmlns:p="http://schemas.openxmlformats.org/presentationml/2006/main">
  <p:tag name="TIMING" val="|1.7|1.8|1.9|2.2|2|1.9|1.9|1.8|1.8|1.9|1.7|1.7|1.6|1.5|1.7|1.6|1.5|1.7|1.7|1.5|1.6|1.4|1.6|1.7|1.8|1.6|1.7|1.6|1.7|1.7|1.7|1.7|1.8|1.8|1.9|1.7|1.8|1.9|1.7"/>
</p:tagLst>
</file>

<file path=ppt/tags/tag5.xml><?xml version="1.0" encoding="utf-8"?>
<p:tagLst xmlns:a="http://schemas.openxmlformats.org/drawingml/2006/main" xmlns:r="http://schemas.openxmlformats.org/officeDocument/2006/relationships" xmlns:p="http://schemas.openxmlformats.org/presentationml/2006/main">
  <p:tag name="TIMING" val="|1.9|2.1|2|1.9|1.8"/>
</p:tagLst>
</file>

<file path=ppt/tags/tag6.xml><?xml version="1.0" encoding="utf-8"?>
<p:tagLst xmlns:a="http://schemas.openxmlformats.org/drawingml/2006/main" xmlns:r="http://schemas.openxmlformats.org/officeDocument/2006/relationships" xmlns:p="http://schemas.openxmlformats.org/presentationml/2006/main">
  <p:tag name="TIMING" val="|1.7|1.6|1.8|1.6|1.8|1.4|1.7|1.6|1.5|2|1.8|2|1.6|1.7|1.7"/>
</p:tagLst>
</file>

<file path=ppt/tags/tag7.xml><?xml version="1.0" encoding="utf-8"?>
<p:tagLst xmlns:a="http://schemas.openxmlformats.org/drawingml/2006/main" xmlns:r="http://schemas.openxmlformats.org/officeDocument/2006/relationships" xmlns:p="http://schemas.openxmlformats.org/presentationml/2006/main">
  <p:tag name="TIMING" val="|1.7|1.5|1.7|2.1|2.3|2|1.7|1.9|2|1.8"/>
</p:tagLst>
</file>

<file path=ppt/tags/tag8.xml><?xml version="1.0" encoding="utf-8"?>
<p:tagLst xmlns:a="http://schemas.openxmlformats.org/drawingml/2006/main" xmlns:r="http://schemas.openxmlformats.org/officeDocument/2006/relationships" xmlns:p="http://schemas.openxmlformats.org/presentationml/2006/main">
  <p:tag name="TIMING" val="|1.7|1.8|1.9|2|1.6|2.1|1.9|1.8|2|1.7|2|1.7|1.5"/>
</p:tagLst>
</file>

<file path=ppt/tags/tag9.xml><?xml version="1.0" encoding="utf-8"?>
<p:tagLst xmlns:a="http://schemas.openxmlformats.org/drawingml/2006/main" xmlns:r="http://schemas.openxmlformats.org/officeDocument/2006/relationships" xmlns:p="http://schemas.openxmlformats.org/presentationml/2006/main">
  <p:tag name="TIMING" val="|2.5|1.9|1.8|2|1.6|1.6|1.7|1.8|1.8|1.8|1.8|1.7|1.9|1.7|1.6|2|2"/>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3975</TotalTime>
  <Words>3067</Words>
  <Application>Microsoft Office PowerPoint</Application>
  <PresentationFormat>A4 210 x 297 mm</PresentationFormat>
  <Paragraphs>175</Paragraphs>
  <Slides>21</Slides>
  <Notes>21</Notes>
  <HiddenSlides>0</HiddenSlides>
  <MMClips>0</MMClips>
  <ScaleCrop>false</ScaleCrop>
  <HeadingPairs>
    <vt:vector size="4" baseType="variant">
      <vt:variant>
        <vt:lpstr>テーマ</vt:lpstr>
      </vt:variant>
      <vt:variant>
        <vt:i4>1</vt:i4>
      </vt:variant>
      <vt:variant>
        <vt:lpstr>スライド タイトル</vt:lpstr>
      </vt:variant>
      <vt:variant>
        <vt:i4>21</vt:i4>
      </vt:variant>
    </vt:vector>
  </HeadingPairs>
  <TitlesOfParts>
    <vt:vector size="22" baseType="lpstr">
      <vt:lpstr>Office ​​テーマ</vt:lpstr>
      <vt:lpstr>PowerPoint プレゼンテーション</vt:lpstr>
      <vt:lpstr>Ｉnformation</vt:lpstr>
      <vt:lpstr>PowerPoint プレゼンテーション</vt:lpstr>
      <vt:lpstr>PowerPoint プレゼンテーション</vt:lpstr>
      <vt:lpstr>ITは新しい時代の 情報伝達手段</vt:lpstr>
      <vt:lpstr>ITは縁の下の力持ち</vt:lpstr>
      <vt:lpstr>を見つけよう</vt:lpstr>
      <vt:lpstr>PowerPoint プレゼンテーション</vt:lpstr>
      <vt:lpstr>街の中のITを 見つけよう</vt:lpstr>
      <vt:lpstr>コンビニエンスストアは</vt:lpstr>
      <vt:lpstr>あらゆる業種を支えるIT</vt:lpstr>
      <vt:lpstr>乗り物を支えるIT</vt:lpstr>
      <vt:lpstr>ITで宇宙へ</vt:lpstr>
      <vt:lpstr>PowerPoint プレゼンテーション</vt:lpstr>
      <vt:lpstr>コンピュータを動かすのは</vt:lpstr>
      <vt:lpstr>ソフトウエアってどんなもの?➊</vt:lpstr>
      <vt:lpstr>PowerPoint プレゼンテーション</vt:lpstr>
      <vt:lpstr>PowerPoint プレゼンテーション</vt:lpstr>
      <vt:lpstr>ソフトウェアを生み出すのは人間</vt:lpstr>
      <vt:lpstr>新しいしくみを生み出すプロセス</vt:lpstr>
      <vt:lpstr>ITに関わる仕事</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crescenｔ</dc:creator>
  <cp:lastModifiedBy>crescenｔ</cp:lastModifiedBy>
  <cp:revision>412</cp:revision>
  <cp:lastPrinted>2011-03-28T03:21:32Z</cp:lastPrinted>
  <dcterms:created xsi:type="dcterms:W3CDTF">2011-03-18T08:37:20Z</dcterms:created>
  <dcterms:modified xsi:type="dcterms:W3CDTF">2011-04-06T04:35:42Z</dcterms:modified>
</cp:coreProperties>
</file>